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5" r:id="rId3"/>
    <p:sldId id="261" r:id="rId4"/>
    <p:sldId id="264" r:id="rId5"/>
    <p:sldId id="266" r:id="rId6"/>
    <p:sldId id="262" r:id="rId7"/>
    <p:sldId id="267"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13"/>
    <p:restoredTop sz="94682"/>
  </p:normalViewPr>
  <p:slideViewPr>
    <p:cSldViewPr snapToGrid="0" snapToObjects="1">
      <p:cViewPr varScale="1">
        <p:scale>
          <a:sx n="68" d="100"/>
          <a:sy n="68" d="100"/>
        </p:scale>
        <p:origin x="4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2T03:12:12.520"/>
    </inkml:context>
    <inkml:brush xml:id="br0">
      <inkml:brushProperty name="width" value="0.2" units="cm"/>
      <inkml:brushProperty name="height" value="0.2" units="cm"/>
      <inkml:brushProperty name="color" value="#E71224"/>
    </inkml:brush>
  </inkml:definitions>
  <inkml:trace contextRef="#ctx0" brushRef="#br0">1 51 24575,'55'0'0,"25"0"0,-10-11-883,-13 9 1,5 1 882,-2-4 0,1-1 0,0 0 0,1 1 0,7 4 0,-2-1 0,-15-4 0,0 1 0,16 4 0,0 2 0,-15-1 0,-2 0 0,8 0 0,-1 0 0,41 0 0,0 0 0,0 0 0,-16 0 0,12 0 379,-28 0-379,12 9 0,-17 3 0,24 38-338,-17-13 338,-19-6 0,2 3 0,-7-2 0,-1-2 0,41 20 0,-41-19 0,-2 0 0,26 25 0,-4-11-129,-6 21 129,-11-26 859,-9 7-859,-4-13 146,-8 0-146,-1 0 708,-10-9-708,2 7 140,-9-11-140,-1 12 0,-7-11 0,0 9 0,0-6 0,0 9 0,0 0 0,0 13 0,-7-10 0,-3 10 0,-14-20 0,5 5 0,-14-13 0,7 5 0,-8-6 0,0-1 0,9-8 0,-7-1 0,7-8 0,-9 0 0,9 0 0,-6 0 0,15 0 0,-16 0 0,17 0 0,-8-6 0,4-7 0,5-2 0,-5-4 0,11 6 0,2-1 0,-1-8 0,5 7 0,-6-8 0,8 10 0,0-9 0,0 6 0,0-6 0,0 9 0,0-1 0,0 1 0,0 0 0,0 0 0,0 0 0,0-10 0,8-2 0,9-9 0,10 0 0,24-18 0,1 10 0,-17 7 0,3-1-614,42-12 614,-34 10 0,2 0 0,2 10 0,1 2 0,1-7 0,1 1 0,-4 7 0,1 1 0,9-4 0,0 3 0,-7 4 0,0 2 0,8-1 0,-1 1 0,-9 6 0,-1 1 0,1-1 0,-1 1 0,34-1-134,-4-8 134,-16 19 0,15-7 0,-11 9 0,28 0-552,-44 0 0,0 0 552,0 0 0,1 0 0,16 0 0,2 0 0,-9-1 0,1 2 0,9 4 0,2 2-733,-2 0 0,1 2 733,-1 10 0,1 4-928,10-1 0,2 4 928,-18-1 0,2 4 0,-3-2 0,15 4 0,-1 1 0,-16-3 0,1 3 0,-4-1 0,3 3 0,-3 1-625,5 6 0,-1 3 625,1 5 0,-2 1 0,-5-6 0,-2 1 0,-7 2 0,-1 0 120,7 0 1,-3 0-121,12 26 1221,-6-12-1221,-23-17 2421,-19-28-2421,6 6 1727,-14-8-1727,-2-1 814,0-6-814,-5 5 0,1-11 0,-8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2T03:12:15.649"/>
    </inkml:context>
    <inkml:brush xml:id="br0">
      <inkml:brushProperty name="width" value="0.2" units="cm"/>
      <inkml:brushProperty name="height" value="0.2" units="cm"/>
      <inkml:brushProperty name="color" value="#E71224"/>
    </inkml:brush>
  </inkml:definitions>
  <inkml:trace contextRef="#ctx0" brushRef="#br0">0 788 24575,'40'0'0,"27"0"0,-26 0 0,51 0 0,-38 0 0,25 0 0,-29 8 0,-3 2 0,-13 7 0,-10-2 0,8-6 0,-16-3 0,6 0 0,-9-5 0,1 5 0,-1-6 0,0 6 0,0-5 0,10 5 0,-8-6 0,17 0 0,-16 6 0,6-4 0,-9 3 0,0-5 0,1 0 0,-1 0 0,0 0 0,0 0 0,0 6 0,0-4 0,-6-1 0,-7-8 0,-1-4 0,-10-2 0,5 1 0,0 0 0,1 0 0,-1 5 0,5-4 0,-5-5 0,6-9 0,0-22 0,0-3 0,0-29 0,-10 13 0,8-29 0,-7 12 0,9 12 0,0-4 0,0 38 0,0-1 0,0 16 0,0 8 0,0 1 0,-5 6 0,4-5 0,-4 6 0,5-7 0,-5 1 0,4 0 0,-4 0 0,5 6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2T03:12:27.744"/>
    </inkml:context>
    <inkml:brush xml:id="br0">
      <inkml:brushProperty name="width" value="0.2" units="cm"/>
      <inkml:brushProperty name="height" value="0.2" units="cm"/>
      <inkml:brushProperty name="color" value="#E71224"/>
    </inkml:brush>
  </inkml:definitions>
  <inkml:trace contextRef="#ctx0" brushRef="#br0">1 3649 24575,'0'-81'0,"0"9"0,0 2 0,0 5-1379,0-11 1,0-5 1378,0 27 0,0 0 0,0-16 0,0-3 0,0 11 0,0 1 0,0-9 0,0 1 0,0 18 0,0-1 0,0-17 0,0 0 0,4 8 0,5-2 0,14-33 0,6 0 0,-9 35 0,3 2 0,5-2 0,4-4 0,0 7 0,0 10 0,1 2 0,9-18 0,2 1 0,5 11 0,0 3 0,-7 0 0,0 4-99,9 9 1,1 4 98,-7 1 0,-2 1 278,40-16-278,-35 27 0,-1 1 0,20-13 0,12 18 0,-17 4 1334,1 9-1334,0 0 872,-13 0-872,-3 0 470,-13 0-470,0 0 0,-9 0 0,6 0 0,-15 5 0,16 4 0,-15 14 0,15 4 0,-13 7 0,17 12 0,-6 4 0,3 13 0,3-13 0,-14 10 0,5-10 0,-6 12 0,-2-12 0,2 10 0,-4-23 0,-6 23 0,-3-23 0,-8 10 0,0-13 0,0-10 0,0-1 0,0-10 0,0 0 0,0 1 0,-15 0 0,5 0 0,-22-5 0,7-3 0,-9-6 0,0 0 0,-12 0 0,8 0 0,-21 0 0,22 0 0,-23 0 0,23 0 0,-10 0 0,-2 0 0,-1 0 0,-2 0 0,6-8 0,11-1 0,-11-19 0,8 0 0,-8-9 0,11 3 0,1 0 0,0 0 0,0 0 0,6-13 0,-5 10 0,11-23 0,-5 10 0,6-13 0,0 1 0,10-1 0,1 0 0,3 13 0,5-9 0,-6 22 0,8-10 0,0 0 0,0 10 0,0-10 0,0 0 0,0 10 0,8-10 0,1 13 0,16 0 0,-8 10 0,15-8 0,-7 7 0,21-12 0,-8 2 0,21-6 0,-22 14 0,23-12 0,-23 11 0,23-3 0,-23-2 0,22 1 0,-9 3 0,13-10 0,-13 10 0,9-2 0,-9-5 0,0 14 0,9-17 0,-22 19 0,10 0 0,-13 5 0,0 5 0,28-16 0,-8 14 0,23-14 0,-14 15 0,0-1 0,0-7 0,-14 17 0,11-16 0,-23 8 0,10-2 0,-13 5 0,-9 1 0,7 5 0,-17-5 0,8 0 0,-10 4 0,0-4 0,0 6 0,0 0 0,1 0 0,-1-5 0,0 3 0,-1-4 0,0 6 0,-1 0 0,-1 0 0,0 0 0,1 0 0,1 0 0,1 0 0,0 0 0,0 0 0,0 0 0,0 0 0,1 0 0,-2 0 0,0 0 0,-1 0 0,-5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2T03:12:30.100"/>
    </inkml:context>
    <inkml:brush xml:id="br0">
      <inkml:brushProperty name="width" value="0.2" units="cm"/>
      <inkml:brushProperty name="height" value="0.2" units="cm"/>
      <inkml:brushProperty name="color" value="#E71224"/>
    </inkml:brush>
  </inkml:definitions>
  <inkml:trace contextRef="#ctx0" brushRef="#br0">92 1 24575,'19'0'0,"-8"5"0,1 3 0,-5 5 0,7 0 0,-1 0 0,0 1 0,0-7 0,0 5 0,0-6 0,-1 1 0,-6 4 0,5-9 0,-5 8 0,6-9 0,-6 10 0,5-10 0,-3 11 0,4-5 0,1 6 0,-1-1 0,2 1 0,-1 0 0,0 0 0,0 1 0,0-1 0,0 0 0,1 0 0,-1 0 0,0 1 0,0-7 0,0 5 0,1-5 0,-1 6 0,-1 0 0,0-2 0,-1-4 0,-5 2 0,3-7 0,-8 9 0,9-10 0,-9 11 0,10-11 0,-4 5 0,1 0 0,3 1 0,-3 1 0,5 3 0,0-3 0,0 5 0,1 0 0,-1 0 0,0 0 0,0 1 0,-6-1 0,5 0 0,-10 0 0,3 0 0,1-5 0,-4 2 0,-1-8 0,-7 2 0,-6-4 0,0 0 0,-1 0 0,0 0 0,1 0 0,-1 0 0,-9 0 0,7 0 0,-17 8 0,7 1 0,-9 8 0,-13 2 0,10-1 0,-10 0 0,13-1 0,0 1 0,0-1 0,0 0 0,9-2 0,-7-6 0,17 3 0,-8-5 0,10 6 0,0-5 0,0 3 0,-1-9 0,7 10 0,-5-11 0,11 11 0,-11-11 0,5 5 0,0 0 0,-5-5 0,10 10 0,-9-9 0,5 3 0,-1 0 0,-2-3 0,7 10 0,-7-11 0,7 5 0,-3-6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2T03:13:03.173"/>
    </inkml:context>
    <inkml:brush xml:id="br0">
      <inkml:brushProperty name="width" value="0.2" units="cm"/>
      <inkml:brushProperty name="height" value="0.2" units="cm"/>
      <inkml:brushProperty name="color" value="#E71224"/>
    </inkml:brush>
  </inkml:definitions>
  <inkml:trace contextRef="#ctx0" brushRef="#br0">1181 4277 24575,'-15'-44'0,"-14"-20"0,14 10 0,-6 8 0,-2 0 0,-1-8 0,-3-41 0,-2 13 0,19 12 0,-13-6 0,13 10 0,1 0 0,0-13 0,-6-20-1411,9 47 0,-1-3 1411,-6-16 0,1-1 0,10 10 0,1 0 0,-12-8 0,0 2 159,10-20-159,-4 30 0,1 1 0,6-9 631,0 0-631,0 19 0,0 22 0,0 3 1420,0 8-1420,0 1 612,0 0-612,0 0 0,6 5 0,2-3 0,14 2 0,3-7 0,0 1 0,6 6 0,-6-5 0,9 5 0,0 0 0,13-8 0,18 7 0,2-1 0,10-6 0,-14 14 0,-13-6 0,9 9 0,-21 0 0,21 0 0,-31 0 0,17 0 0,-30 0 0,8 0 0,-1 0 0,-6 0 0,6 0 0,-9 0 0,0 0 0,1 6 0,-1 1 0,0 1 0,0 3 0,0-3 0,-5 5 0,3 0 0,-3 15 0,7-2 0,-8 14 0,1 7 0,-8-10 0,0 23 0,0-10 0,0 12 0,0 1 0,0 0 0,0-13 0,0-3 0,-8-13 0,-1 0 0,-16-8 0,-1-2 0,-8-6 0,-13-9 0,10-1 0,-23 1 0,10-7 0,-12 7 0,-1-9 0,0 0 0,0 0 0,-15 0 0,11 0 0,-28 0 0,28 0 0,-12 0 0,1 0 0,11-9 0,-12-12 0,17-11 0,12-7 0,-10-2 0,10 3 0,-3-13 0,5 10 0,10-6 0,10 1 0,-4 8 0,9-21 0,-2 22 0,5-23 0,-15-25-928,8-3 928,13 31 0,0-4 0,2 2 0,0 0 0,4-2 0,1-1-790,-1-8 0,0-3 790,-7-9 0,3-1 0,10 9 0,0-1 0,-12-19 0,-1 0 0,13 19 0,1 1 0,-7-10 0,1 3 0,7 19 0,0 0-482,-5-20 0,-1 3 482,4-15-206,-4 32 0,1 1 206,5-17 788,0 24-788,0-21 1528,0 38-1528,0-10 1072,0 13-1072,0 9 496,0 3-496,0 9 0,4 6 0,-3-3 0,8 9 0,-3-4 0,-1-1 0,4 4 0,-8-9 0,9 9 0,-5-4 0,1 6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2T03:13:05.923"/>
    </inkml:context>
    <inkml:brush xml:id="br0">
      <inkml:brushProperty name="width" value="0.2" units="cm"/>
      <inkml:brushProperty name="height" value="0.2" units="cm"/>
      <inkml:brushProperty name="color" value="#E71224"/>
    </inkml:brush>
  </inkml:definitions>
  <inkml:trace contextRef="#ctx0" brushRef="#br0">1 673 24575,'0'-30'0,"6"4"0,1 12 0,0 1 0,5 0 0,-3-9 0,-1 6 0,5-6 0,-11 8 0,9 1 0,-9 0 0,10 0 0,-5 0 0,0-1 0,5-5 0,-5 5 0,1-6 0,-2 7 0,-1 0 0,3 6 0,-1-5 0,5 5 0,-6-5 0,1 0 0,3 6 0,-2-4 0,-1 2 0,5 1 0,-5-5 0,0 5 0,5 0 0,-5-5 0,1 5 0,4-1 0,-11-3 0,11 9 0,-11-10 0,11 11 0,-11-11 0,11 11 0,-10-11 0,9 5 0,-3-1 0,-1-3 0,5 3 0,-5-5 0,6 0 0,-6 0 0,5 0 0,-4 5 0,5-3 0,0 3 0,-6-5 0,5 0 0,-5 6 0,1-5 0,3 5 0,-6 0 0,5 6 0,2 2 0,-7 10 0,7-4 0,-10 6 0,9 0 0,-4 0 0,0 0 0,4-1 0,-10 1 0,11-6 0,-10 5 0,9-5 0,-4 6 0,0-1 0,4 0 0,-10 0 0,11-5 0,-10 4 0,9-10 0,-9 11 0,4-5 0,-1 6 0,1-6 0,0 4 0,4-5 0,-8 6 0,9-5 0,-10 4 0,11-4 0,-5 0 0,0 5 0,5-10 0,-4 9 0,-1-3 0,5-1 0,-5 5 0,0-5 0,5 0 0,-11 5 0,11-10 0,-10 9 0,8-9 0,-9 9 0,9-9 0,-9 10 0,9-11 0,-8 11 0,8-6 0,-9 7 0,10-7 0,-10 4 0,11-9 0,-10 10 0,9-9 0,-10 9 0,10-9 0,-10 10 0,10-11 0,-10 11 0,9-11 0,-8 10 0,9-10 0,-5 4 0,1 1 0,-2-4 0,-5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00586-368D-8643-AB04-0FF06AC9DCA4}" type="datetimeFigureOut">
              <a:rPr kumimoji="1" lang="ja-JP" altLang="en-US" smtClean="0"/>
              <a:t>2021/3/23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46A4E-949A-6A41-A1BB-C7FE5D8C5BC3}" type="slidenum">
              <a:rPr kumimoji="1" lang="ja-JP" altLang="en-US" smtClean="0"/>
              <a:t>‹#›</a:t>
            </a:fld>
            <a:endParaRPr kumimoji="1" lang="ja-JP" altLang="en-US"/>
          </a:p>
        </p:txBody>
      </p:sp>
    </p:spTree>
    <p:extLst>
      <p:ext uri="{BB962C8B-B14F-4D97-AF65-F5344CB8AC3E}">
        <p14:creationId xmlns:p14="http://schemas.microsoft.com/office/powerpoint/2010/main" val="32168825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夢実現プロジェクトで今回私たちは阿賀の町にイルミネーションを作りました。</a:t>
            </a:r>
          </a:p>
          <a:p>
            <a:endParaRPr kumimoji="1" lang="ja-JP" altLang="en-US"/>
          </a:p>
        </p:txBody>
      </p:sp>
      <p:sp>
        <p:nvSpPr>
          <p:cNvPr id="4" name="スライド番号プレースホルダー 3"/>
          <p:cNvSpPr>
            <a:spLocks noGrp="1"/>
          </p:cNvSpPr>
          <p:nvPr>
            <p:ph type="sldNum" sz="quarter" idx="5"/>
          </p:nvPr>
        </p:nvSpPr>
        <p:spPr/>
        <p:txBody>
          <a:bodyPr/>
          <a:lstStyle/>
          <a:p>
            <a:fld id="{4F646A4E-949A-6A41-A1BB-C7FE5D8C5BC3}" type="slidenum">
              <a:rPr kumimoji="1" lang="ja-JP" altLang="en-US" smtClean="0"/>
              <a:t>1</a:t>
            </a:fld>
            <a:endParaRPr kumimoji="1" lang="ja-JP" altLang="en-US"/>
          </a:p>
        </p:txBody>
      </p:sp>
    </p:spTree>
    <p:extLst>
      <p:ext uri="{BB962C8B-B14F-4D97-AF65-F5344CB8AC3E}">
        <p14:creationId xmlns:p14="http://schemas.microsoft.com/office/powerpoint/2010/main" val="356638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申請書通りに呉高専内で有志を募集し、その学生と共にイルミネーションを制作しました。自分ごとですが新しい友人が増えとても面白かったです。他のメンバーもいい経験ができたと言っていました。</a:t>
            </a:r>
          </a:p>
          <a:p>
            <a:endParaRPr kumimoji="1" lang="ja-JP" altLang="en-US"/>
          </a:p>
        </p:txBody>
      </p:sp>
      <p:sp>
        <p:nvSpPr>
          <p:cNvPr id="4" name="スライド番号プレースホルダー 3"/>
          <p:cNvSpPr>
            <a:spLocks noGrp="1"/>
          </p:cNvSpPr>
          <p:nvPr>
            <p:ph type="sldNum" sz="quarter" idx="5"/>
          </p:nvPr>
        </p:nvSpPr>
        <p:spPr/>
        <p:txBody>
          <a:bodyPr/>
          <a:lstStyle/>
          <a:p>
            <a:fld id="{4F646A4E-949A-6A41-A1BB-C7FE5D8C5BC3}" type="slidenum">
              <a:rPr kumimoji="1" lang="ja-JP" altLang="en-US" smtClean="0"/>
              <a:t>2</a:t>
            </a:fld>
            <a:endParaRPr kumimoji="1" lang="ja-JP" altLang="en-US"/>
          </a:p>
        </p:txBody>
      </p:sp>
    </p:spTree>
    <p:extLst>
      <p:ext uri="{BB962C8B-B14F-4D97-AF65-F5344CB8AC3E}">
        <p14:creationId xmlns:p14="http://schemas.microsoft.com/office/powerpoint/2010/main" val="126823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そして、無事設置し周辺を明るくすることができたと思います。</a:t>
            </a:r>
          </a:p>
          <a:p>
            <a:endParaRPr kumimoji="1" lang="ja-JP" altLang="en-US"/>
          </a:p>
        </p:txBody>
      </p:sp>
      <p:sp>
        <p:nvSpPr>
          <p:cNvPr id="4" name="スライド番号プレースホルダー 3"/>
          <p:cNvSpPr>
            <a:spLocks noGrp="1"/>
          </p:cNvSpPr>
          <p:nvPr>
            <p:ph type="sldNum" sz="quarter" idx="5"/>
          </p:nvPr>
        </p:nvSpPr>
        <p:spPr/>
        <p:txBody>
          <a:bodyPr/>
          <a:lstStyle/>
          <a:p>
            <a:fld id="{4F646A4E-949A-6A41-A1BB-C7FE5D8C5BC3}" type="slidenum">
              <a:rPr kumimoji="1" lang="ja-JP" altLang="en-US" smtClean="0"/>
              <a:t>3</a:t>
            </a:fld>
            <a:endParaRPr kumimoji="1" lang="ja-JP" altLang="en-US"/>
          </a:p>
        </p:txBody>
      </p:sp>
    </p:spTree>
    <p:extLst>
      <p:ext uri="{BB962C8B-B14F-4D97-AF65-F5344CB8AC3E}">
        <p14:creationId xmlns:p14="http://schemas.microsoft.com/office/powerpoint/2010/main" val="194145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しかし設置範囲に関して予定よりもかなり小さくなってしまいました。これは制作期間が十分に取れなかったことが原因であります。計画に無理があったこともありますが、コロナの影響で夢プロの審査の日程自体がずれたこともあります。来年以降継続してする中で残りも作っていきたいです。</a:t>
            </a:r>
          </a:p>
          <a:p>
            <a:endParaRPr kumimoji="1" lang="ja-JP" altLang="en-US"/>
          </a:p>
        </p:txBody>
      </p:sp>
      <p:sp>
        <p:nvSpPr>
          <p:cNvPr id="4" name="スライド番号プレースホルダー 3"/>
          <p:cNvSpPr>
            <a:spLocks noGrp="1"/>
          </p:cNvSpPr>
          <p:nvPr>
            <p:ph type="sldNum" sz="quarter" idx="5"/>
          </p:nvPr>
        </p:nvSpPr>
        <p:spPr/>
        <p:txBody>
          <a:bodyPr/>
          <a:lstStyle/>
          <a:p>
            <a:fld id="{4F646A4E-949A-6A41-A1BB-C7FE5D8C5BC3}" type="slidenum">
              <a:rPr kumimoji="1" lang="ja-JP" altLang="en-US" smtClean="0"/>
              <a:t>4</a:t>
            </a:fld>
            <a:endParaRPr kumimoji="1" lang="ja-JP" altLang="en-US"/>
          </a:p>
        </p:txBody>
      </p:sp>
    </p:spTree>
    <p:extLst>
      <p:ext uri="{BB962C8B-B14F-4D97-AF65-F5344CB8AC3E}">
        <p14:creationId xmlns:p14="http://schemas.microsoft.com/office/powerpoint/2010/main" val="372105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そして、今回制作、設置したものがこちらです。</a:t>
            </a:r>
          </a:p>
          <a:p>
            <a:r>
              <a:rPr kumimoji="1" lang="ja-JP" altLang="en-US" sz="1200" kern="1200">
                <a:solidFill>
                  <a:schemeClr val="tx1"/>
                </a:solidFill>
                <a:effectLst/>
                <a:latin typeface="+mn-lt"/>
                <a:ea typeface="+mn-ea"/>
                <a:cs typeface="+mn-cs"/>
              </a:rPr>
              <a:t>うまくできたと感じています。</a:t>
            </a:r>
            <a:endParaRPr kumimoji="1" lang="en-US" altLang="ja-JP" sz="1200" kern="1200" dirty="0">
              <a:solidFill>
                <a:schemeClr val="tx1"/>
              </a:solidFill>
              <a:effectLst/>
              <a:latin typeface="+mn-lt"/>
              <a:ea typeface="+mn-ea"/>
              <a:cs typeface="+mn-cs"/>
            </a:endParaRPr>
          </a:p>
          <a:p>
            <a:endParaRPr kumimoji="1" lang="ja-JP" altLang="en-US" sz="1200" kern="120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実際に設置途中に道を通りかかった方々に、「明るくなっていいね」に始まり「綺麗だね」や「よく作ったね」「面白い取り組みだね」と多くの興味を持っていただけました。とても嬉しかったです。</a:t>
            </a:r>
          </a:p>
          <a:p>
            <a:endParaRPr kumimoji="1" lang="ja-JP" altLang="en-US"/>
          </a:p>
        </p:txBody>
      </p:sp>
      <p:sp>
        <p:nvSpPr>
          <p:cNvPr id="4" name="スライド番号プレースホルダー 3"/>
          <p:cNvSpPr>
            <a:spLocks noGrp="1"/>
          </p:cNvSpPr>
          <p:nvPr>
            <p:ph type="sldNum" sz="quarter" idx="5"/>
          </p:nvPr>
        </p:nvSpPr>
        <p:spPr/>
        <p:txBody>
          <a:bodyPr/>
          <a:lstStyle/>
          <a:p>
            <a:fld id="{4F646A4E-949A-6A41-A1BB-C7FE5D8C5BC3}" type="slidenum">
              <a:rPr kumimoji="1" lang="ja-JP" altLang="en-US" smtClean="0"/>
              <a:t>5</a:t>
            </a:fld>
            <a:endParaRPr kumimoji="1" lang="ja-JP" altLang="en-US"/>
          </a:p>
        </p:txBody>
      </p:sp>
    </p:spTree>
    <p:extLst>
      <p:ext uri="{BB962C8B-B14F-4D97-AF65-F5344CB8AC3E}">
        <p14:creationId xmlns:p14="http://schemas.microsoft.com/office/powerpoint/2010/main" val="414490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しかし賛同的な意見だけでなく、「眩しい」「風情がない」といった意見もいただきました。来年以降は光量を下げるなどの対応をとって行っていきたいと考えていいます。風情に関しては言われることで気付かされました。周りの環境にあったライトアップなど今後気にして行っていきたいです。</a:t>
            </a:r>
          </a:p>
          <a:p>
            <a:endParaRPr kumimoji="1" lang="ja-JP" altLang="en-US"/>
          </a:p>
        </p:txBody>
      </p:sp>
      <p:sp>
        <p:nvSpPr>
          <p:cNvPr id="4" name="スライド番号プレースホルダー 3"/>
          <p:cNvSpPr>
            <a:spLocks noGrp="1"/>
          </p:cNvSpPr>
          <p:nvPr>
            <p:ph type="sldNum" sz="quarter" idx="5"/>
          </p:nvPr>
        </p:nvSpPr>
        <p:spPr/>
        <p:txBody>
          <a:bodyPr/>
          <a:lstStyle/>
          <a:p>
            <a:fld id="{4F646A4E-949A-6A41-A1BB-C7FE5D8C5BC3}" type="slidenum">
              <a:rPr kumimoji="1" lang="ja-JP" altLang="en-US" smtClean="0"/>
              <a:t>6</a:t>
            </a:fld>
            <a:endParaRPr kumimoji="1" lang="ja-JP" altLang="en-US"/>
          </a:p>
        </p:txBody>
      </p:sp>
    </p:spTree>
    <p:extLst>
      <p:ext uri="{BB962C8B-B14F-4D97-AF65-F5344CB8AC3E}">
        <p14:creationId xmlns:p14="http://schemas.microsoft.com/office/powerpoint/2010/main" val="382228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来年度以降は</a:t>
            </a:r>
          </a:p>
          <a:p>
            <a:r>
              <a:rPr kumimoji="1" lang="ja-JP" altLang="en-US" sz="1200" kern="1200">
                <a:solidFill>
                  <a:schemeClr val="tx1"/>
                </a:solidFill>
                <a:effectLst/>
                <a:latin typeface="+mn-lt"/>
                <a:ea typeface="+mn-ea"/>
                <a:cs typeface="+mn-cs"/>
              </a:rPr>
              <a:t>阿賀市民センターの方から維持費は出せるかもしれないと言う話がありますので、今後より良いイルミネーションを目指して継続的に活動していこうと考えています。</a:t>
            </a:r>
          </a:p>
          <a:p>
            <a:r>
              <a:rPr kumimoji="1" lang="ja-JP" altLang="en-US" sz="1200" kern="1200">
                <a:solidFill>
                  <a:schemeClr val="tx1"/>
                </a:solidFill>
                <a:effectLst/>
                <a:latin typeface="+mn-lt"/>
                <a:ea typeface="+mn-ea"/>
                <a:cs typeface="+mn-cs"/>
              </a:rPr>
              <a:t>ご視聴ありがとうございました。</a:t>
            </a:r>
          </a:p>
          <a:p>
            <a:endParaRPr kumimoji="1" lang="ja-JP" altLang="en-US"/>
          </a:p>
        </p:txBody>
      </p:sp>
      <p:sp>
        <p:nvSpPr>
          <p:cNvPr id="4" name="スライド番号プレースホルダー 3"/>
          <p:cNvSpPr>
            <a:spLocks noGrp="1"/>
          </p:cNvSpPr>
          <p:nvPr>
            <p:ph type="sldNum" sz="quarter" idx="5"/>
          </p:nvPr>
        </p:nvSpPr>
        <p:spPr/>
        <p:txBody>
          <a:bodyPr/>
          <a:lstStyle/>
          <a:p>
            <a:fld id="{4F646A4E-949A-6A41-A1BB-C7FE5D8C5BC3}" type="slidenum">
              <a:rPr kumimoji="1" lang="ja-JP" altLang="en-US" smtClean="0"/>
              <a:t>7</a:t>
            </a:fld>
            <a:endParaRPr kumimoji="1" lang="ja-JP" altLang="en-US"/>
          </a:p>
        </p:txBody>
      </p:sp>
    </p:spTree>
    <p:extLst>
      <p:ext uri="{BB962C8B-B14F-4D97-AF65-F5344CB8AC3E}">
        <p14:creationId xmlns:p14="http://schemas.microsoft.com/office/powerpoint/2010/main" val="167856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33BD9-F4CE-B046-B60C-D26FE9BDDEF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D9753D0-F482-5444-A661-844024A280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C53D8-55B4-A943-92EC-AA8773116D31}"/>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5" name="フッター プレースホルダー 4">
            <a:extLst>
              <a:ext uri="{FF2B5EF4-FFF2-40B4-BE49-F238E27FC236}">
                <a16:creationId xmlns:a16="http://schemas.microsoft.com/office/drawing/2014/main" id="{87A91A27-BE38-714C-96B5-D55810C036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5A0D12-2119-5B46-BC93-C4F910C54B3E}"/>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348605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0FB59-7493-E94F-8DD9-981276E7C40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166AD04-246C-5F48-B2DF-D97C3A3D9D7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075981-A009-0043-98F2-3B775A6F309B}"/>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5" name="フッター プレースホルダー 4">
            <a:extLst>
              <a:ext uri="{FF2B5EF4-FFF2-40B4-BE49-F238E27FC236}">
                <a16:creationId xmlns:a16="http://schemas.microsoft.com/office/drawing/2014/main" id="{8A05BE63-FC2B-2B4B-8AE5-7B1BACCFAA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4A72E8-841D-D34D-8432-480E6F44B5A4}"/>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225856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9880DFA-EFF6-B34E-87DB-5BB76F7B053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38A0CD-00DD-1244-A59F-50747C4A31C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1E99E0-4B43-B94D-B11B-BDCAE3016D65}"/>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5" name="フッター プレースホルダー 4">
            <a:extLst>
              <a:ext uri="{FF2B5EF4-FFF2-40B4-BE49-F238E27FC236}">
                <a16:creationId xmlns:a16="http://schemas.microsoft.com/office/drawing/2014/main" id="{2EC0B43B-EA29-0D43-BC43-60847DA4B7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D07152-A004-0742-B34E-99DCDD73962E}"/>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401686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05CD4A-4AEF-A942-8BDC-D1CFE539505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E19901-82CB-E341-94D7-87C12B71B76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C57BCB-D070-874B-802A-7F4766B716A8}"/>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5" name="フッター プレースホルダー 4">
            <a:extLst>
              <a:ext uri="{FF2B5EF4-FFF2-40B4-BE49-F238E27FC236}">
                <a16:creationId xmlns:a16="http://schemas.microsoft.com/office/drawing/2014/main" id="{DBE06959-827B-2D49-BD46-B2994FE76B9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43CC47-DA8A-404E-921F-5ED940D0BA50}"/>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48142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C16B4E-063F-F046-B8F9-2C64CA8FE0C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B35E7A-89D1-4946-B76A-CD9B57787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34179CC-32E9-6040-8B76-63114073B6EB}"/>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5" name="フッター プレースホルダー 4">
            <a:extLst>
              <a:ext uri="{FF2B5EF4-FFF2-40B4-BE49-F238E27FC236}">
                <a16:creationId xmlns:a16="http://schemas.microsoft.com/office/drawing/2014/main" id="{5D117A7B-3470-8947-A3DE-9449C9F2E8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426AB3-4BE6-E945-88E6-1C3182664D18}"/>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292533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03848-72BC-9D4D-BE96-11ECED75CE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F80E96-C84D-A649-80C6-AF7E1156407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A06658F-F5E8-B14E-91D7-3E2B79B62BE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20344EB-400A-9341-B609-C8C7D47FCC6A}"/>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6" name="フッター プレースホルダー 5">
            <a:extLst>
              <a:ext uri="{FF2B5EF4-FFF2-40B4-BE49-F238E27FC236}">
                <a16:creationId xmlns:a16="http://schemas.microsoft.com/office/drawing/2014/main" id="{02A2FA40-A95D-3B42-8FA3-59DA90AD82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FCDD1E-A102-DF44-9188-059D7A679E5E}"/>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183939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863937-06B1-2E46-B7C0-047E9FFF1D1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7A7D73-D83E-844B-99AA-872B512CF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5779A54-B309-5B4F-B47C-14722EFCCFA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EA23B0C-D000-5040-A31B-B22BC96DE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78F939-F9E5-9146-BCE3-66566ED483D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8591898-60AA-084E-AF03-55F9468DBDCF}"/>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8" name="フッター プレースホルダー 7">
            <a:extLst>
              <a:ext uri="{FF2B5EF4-FFF2-40B4-BE49-F238E27FC236}">
                <a16:creationId xmlns:a16="http://schemas.microsoft.com/office/drawing/2014/main" id="{62CDED15-FF53-AD41-B534-7738A6CFD43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444FB27-077E-1D45-BEB2-E068702DD057}"/>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189754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9274A1-4B29-9746-A3DE-1D4E3D68D67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3F2014-AF23-044A-9253-C3A16D7E100A}"/>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4" name="フッター プレースホルダー 3">
            <a:extLst>
              <a:ext uri="{FF2B5EF4-FFF2-40B4-BE49-F238E27FC236}">
                <a16:creationId xmlns:a16="http://schemas.microsoft.com/office/drawing/2014/main" id="{5F82156F-25A4-7848-8FBE-453E4071915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AF4E27C-7E87-B94F-B696-F27CCDE70F2C}"/>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170329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1BD73D-E899-0946-8F13-2565AC07E574}"/>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3" name="フッター プレースホルダー 2">
            <a:extLst>
              <a:ext uri="{FF2B5EF4-FFF2-40B4-BE49-F238E27FC236}">
                <a16:creationId xmlns:a16="http://schemas.microsoft.com/office/drawing/2014/main" id="{806A5B65-9DE6-F047-89FE-83BA6379AC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A981B48-11DE-984E-A4D4-1E9390CDED27}"/>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413687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AF48D2-343C-AE45-8418-2CC3EE05C1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130F2A-4CC8-4249-A06B-151183BB30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B9DBE8A-01B4-1B4E-A3D1-57DA74965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B552DC7-F427-4B44-A3A1-E68D76FBB844}"/>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6" name="フッター プレースホルダー 5">
            <a:extLst>
              <a:ext uri="{FF2B5EF4-FFF2-40B4-BE49-F238E27FC236}">
                <a16:creationId xmlns:a16="http://schemas.microsoft.com/office/drawing/2014/main" id="{B7CB5B70-40FC-544B-9ED0-B8D07BCD39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EC18C7-BC40-6C49-8FC2-133413980FA7}"/>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181439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9482C8-CDB3-5746-B2C8-09E47FA65E5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5A92387-559D-474D-8B84-25E666656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961E718-76BE-1F49-B3F7-77D29F6A1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EBC7AA-DA7D-6642-8AE3-DA80E1318AD2}"/>
              </a:ext>
            </a:extLst>
          </p:cNvPr>
          <p:cNvSpPr>
            <a:spLocks noGrp="1"/>
          </p:cNvSpPr>
          <p:nvPr>
            <p:ph type="dt" sz="half" idx="10"/>
          </p:nvPr>
        </p:nvSpPr>
        <p:spPr/>
        <p:txBody>
          <a:bodyPr/>
          <a:lstStyle/>
          <a:p>
            <a:fld id="{7E4C6AE1-B83E-B647-84C0-FF83682C5255}" type="datetimeFigureOut">
              <a:rPr kumimoji="1" lang="ja-JP" altLang="en-US" smtClean="0"/>
              <a:t>2021/3/23</a:t>
            </a:fld>
            <a:endParaRPr kumimoji="1" lang="ja-JP" altLang="en-US"/>
          </a:p>
        </p:txBody>
      </p:sp>
      <p:sp>
        <p:nvSpPr>
          <p:cNvPr id="6" name="フッター プレースホルダー 5">
            <a:extLst>
              <a:ext uri="{FF2B5EF4-FFF2-40B4-BE49-F238E27FC236}">
                <a16:creationId xmlns:a16="http://schemas.microsoft.com/office/drawing/2014/main" id="{A2201E06-1A6D-6D4F-B037-7D4AE6BB63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4D4E0D-21C7-B245-B327-F5F3E75A6E58}"/>
              </a:ext>
            </a:extLst>
          </p:cNvPr>
          <p:cNvSpPr>
            <a:spLocks noGrp="1"/>
          </p:cNvSpPr>
          <p:nvPr>
            <p:ph type="sldNum" sz="quarter" idx="12"/>
          </p:nvPr>
        </p:nvSpPr>
        <p:spPr/>
        <p:txBody>
          <a:body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420020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1B0D7FA-31EE-C54B-91B1-155982D710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F5D552-D9C8-CD49-B277-9E1D662BD1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8C8996-6490-EE4F-82C5-C2436625C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C6AE1-B83E-B647-84C0-FF83682C5255}" type="datetimeFigureOut">
              <a:rPr kumimoji="1" lang="ja-JP" altLang="en-US" smtClean="0"/>
              <a:t>2021/3/23</a:t>
            </a:fld>
            <a:endParaRPr kumimoji="1" lang="ja-JP" altLang="en-US"/>
          </a:p>
        </p:txBody>
      </p:sp>
      <p:sp>
        <p:nvSpPr>
          <p:cNvPr id="5" name="フッター プレースホルダー 4">
            <a:extLst>
              <a:ext uri="{FF2B5EF4-FFF2-40B4-BE49-F238E27FC236}">
                <a16:creationId xmlns:a16="http://schemas.microsoft.com/office/drawing/2014/main" id="{CF43C935-7672-9246-AB9D-FF53D4B7D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1E976F9-1F5A-6840-8CE6-D6D3814D37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4CF9B-8D0B-5E49-99CC-6C3F08275E4B}" type="slidenum">
              <a:rPr kumimoji="1" lang="ja-JP" altLang="en-US" smtClean="0"/>
              <a:t>‹#›</a:t>
            </a:fld>
            <a:endParaRPr kumimoji="1" lang="ja-JP" altLang="en-US"/>
          </a:p>
        </p:txBody>
      </p:sp>
    </p:spTree>
    <p:extLst>
      <p:ext uri="{BB962C8B-B14F-4D97-AF65-F5344CB8AC3E}">
        <p14:creationId xmlns:p14="http://schemas.microsoft.com/office/powerpoint/2010/main" val="597828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customXml" Target="../ink/ink2.xml"/><Relationship Id="rId18" Type="http://schemas.openxmlformats.org/officeDocument/2006/relationships/image" Target="../media/image15.png"/><Relationship Id="rId3" Type="http://schemas.openxmlformats.org/officeDocument/2006/relationships/audio" Target="../media/media5.m4a"/><Relationship Id="rId21" Type="http://schemas.openxmlformats.org/officeDocument/2006/relationships/customXml" Target="../ink/ink6.xml"/><Relationship Id="rId7" Type="http://schemas.openxmlformats.org/officeDocument/2006/relationships/image" Target="../media/image9.jpeg"/><Relationship Id="rId12" Type="http://schemas.openxmlformats.org/officeDocument/2006/relationships/image" Target="../media/image12.png"/><Relationship Id="rId17" Type="http://schemas.openxmlformats.org/officeDocument/2006/relationships/customXml" Target="../ink/ink4.xml"/><Relationship Id="rId25" Type="http://schemas.openxmlformats.org/officeDocument/2006/relationships/image" Target="../media/image2.png"/><Relationship Id="rId2" Type="http://schemas.microsoft.com/office/2007/relationships/media" Target="../media/media5.m4a"/><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customXml" Target="../ink/ink1.xml"/><Relationship Id="rId24" Type="http://schemas.openxmlformats.org/officeDocument/2006/relationships/image" Target="../media/image19.png"/><Relationship Id="rId5" Type="http://schemas.openxmlformats.org/officeDocument/2006/relationships/notesSlide" Target="../notesSlides/notesSlide5.xml"/><Relationship Id="rId15" Type="http://schemas.openxmlformats.org/officeDocument/2006/relationships/customXml" Target="../ink/ink3.xml"/><Relationship Id="rId23" Type="http://schemas.openxmlformats.org/officeDocument/2006/relationships/image" Target="../media/image18.png"/><Relationship Id="rId10" Type="http://schemas.openxmlformats.org/officeDocument/2006/relationships/image" Target="../media/image12.jpeg"/><Relationship Id="rId19" Type="http://schemas.openxmlformats.org/officeDocument/2006/relationships/customXml" Target="../ink/ink5.xml"/><Relationship Id="rId4" Type="http://schemas.openxmlformats.org/officeDocument/2006/relationships/slideLayout" Target="../slideLayouts/slideLayout1.xml"/><Relationship Id="rId9" Type="http://schemas.openxmlformats.org/officeDocument/2006/relationships/image" Target="../media/image11.jpeg"/><Relationship Id="rId14" Type="http://schemas.openxmlformats.org/officeDocument/2006/relationships/image" Target="../media/image13.png"/><Relationship Id="rId22"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2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23.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descr="屋内, 建物, 座る, 光 が含まれている画像&#10;&#10;自動的に生成された説明">
            <a:extLst>
              <a:ext uri="{FF2B5EF4-FFF2-40B4-BE49-F238E27FC236}">
                <a16:creationId xmlns:a16="http://schemas.microsoft.com/office/drawing/2014/main" id="{2AA9F286-17BF-2E43-ADB4-3A817EDFF15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
          <a:stretch/>
        </p:blipFill>
        <p:spPr>
          <a:xfrm rot="5400000">
            <a:off x="4428744" y="-905256"/>
            <a:ext cx="6858000" cy="8668512"/>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テキスト ボックス 3">
            <a:extLst>
              <a:ext uri="{FF2B5EF4-FFF2-40B4-BE49-F238E27FC236}">
                <a16:creationId xmlns:a16="http://schemas.microsoft.com/office/drawing/2014/main" id="{6D5A0DA6-40D1-5946-8950-908CB70A2465}"/>
              </a:ext>
            </a:extLst>
          </p:cNvPr>
          <p:cNvSpPr txBox="1"/>
          <p:nvPr/>
        </p:nvSpPr>
        <p:spPr>
          <a:xfrm>
            <a:off x="481029" y="2429607"/>
            <a:ext cx="4023360" cy="1838198"/>
          </a:xfrm>
          <a:prstGeom prst="rect">
            <a:avLst/>
          </a:prstGeom>
        </p:spPr>
        <p:txBody>
          <a:bodyPr vert="horz" lIns="91440" tIns="45720" rIns="91440" bIns="45720" rtlCol="0" anchor="b">
            <a:normAutofit/>
          </a:bodyPr>
          <a:lstStyle/>
          <a:p>
            <a:pPr>
              <a:lnSpc>
                <a:spcPct val="90000"/>
              </a:lnSpc>
              <a:spcBef>
                <a:spcPct val="0"/>
              </a:spcBef>
              <a:spcAft>
                <a:spcPts val="600"/>
              </a:spcAft>
            </a:pPr>
            <a:r>
              <a:rPr kumimoji="1" lang="ja-JP" altLang="en-US" sz="3600" b="1">
                <a:ln w="25400">
                  <a:noFill/>
                </a:ln>
                <a:latin typeface="+mj-lt"/>
                <a:ea typeface="+mj-ea"/>
                <a:cs typeface="+mj-cs"/>
              </a:rPr>
              <a:t>阿賀</a:t>
            </a:r>
            <a:endParaRPr kumimoji="1" lang="en-US" altLang="ja-JP" sz="3600" b="1" dirty="0">
              <a:ln w="25400">
                <a:noFill/>
              </a:ln>
              <a:latin typeface="+mj-lt"/>
              <a:ea typeface="+mj-ea"/>
              <a:cs typeface="+mj-cs"/>
            </a:endParaRPr>
          </a:p>
          <a:p>
            <a:pPr>
              <a:lnSpc>
                <a:spcPct val="90000"/>
              </a:lnSpc>
              <a:spcBef>
                <a:spcPct val="0"/>
              </a:spcBef>
              <a:spcAft>
                <a:spcPts val="600"/>
              </a:spcAft>
            </a:pPr>
            <a:r>
              <a:rPr kumimoji="1" lang="ja-JP" altLang="en-US" sz="3600" b="1">
                <a:ln w="25400">
                  <a:noFill/>
                </a:ln>
                <a:latin typeface="+mj-lt"/>
                <a:ea typeface="+mj-ea"/>
                <a:cs typeface="+mj-cs"/>
              </a:rPr>
              <a:t>イルミネーション</a:t>
            </a:r>
            <a:endParaRPr kumimoji="1" lang="en-US" altLang="ja-JP" sz="3600" b="1" dirty="0">
              <a:ln w="25400">
                <a:noFill/>
              </a:ln>
              <a:latin typeface="+mj-lt"/>
              <a:ea typeface="+mj-ea"/>
              <a:cs typeface="+mj-cs"/>
            </a:endParaRPr>
          </a:p>
          <a:p>
            <a:pPr algn="r">
              <a:lnSpc>
                <a:spcPct val="90000"/>
              </a:lnSpc>
              <a:spcBef>
                <a:spcPct val="0"/>
              </a:spcBef>
              <a:spcAft>
                <a:spcPts val="600"/>
              </a:spcAft>
            </a:pPr>
            <a:r>
              <a:rPr kumimoji="1" lang="ja-JP" altLang="en-US" sz="3600" b="1">
                <a:ln w="25400">
                  <a:noFill/>
                </a:ln>
                <a:latin typeface="+mj-lt"/>
                <a:ea typeface="+mj-ea"/>
                <a:cs typeface="+mj-cs"/>
              </a:rPr>
              <a:t>大作戦</a:t>
            </a:r>
            <a:endParaRPr kumimoji="1" lang="ja-JP" altLang="en-US" sz="5400" b="1">
              <a:ln w="25400">
                <a:noFill/>
              </a:ln>
              <a:latin typeface="+mj-lt"/>
              <a:ea typeface="+mj-ea"/>
              <a:cs typeface="+mj-cs"/>
            </a:endParaRPr>
          </a:p>
        </p:txBody>
      </p:sp>
      <p:sp>
        <p:nvSpPr>
          <p:cNvPr id="7" name="正方形/長方形 6">
            <a:extLst>
              <a:ext uri="{FF2B5EF4-FFF2-40B4-BE49-F238E27FC236}">
                <a16:creationId xmlns:a16="http://schemas.microsoft.com/office/drawing/2014/main" id="{8D2C2E5C-EA96-5740-B248-D21C24D759B5}"/>
              </a:ext>
            </a:extLst>
          </p:cNvPr>
          <p:cNvSpPr/>
          <p:nvPr/>
        </p:nvSpPr>
        <p:spPr>
          <a:xfrm>
            <a:off x="427630" y="4565208"/>
            <a:ext cx="4084438" cy="1652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7640C74-8843-A240-82D5-5D07E7E9B083}"/>
              </a:ext>
            </a:extLst>
          </p:cNvPr>
          <p:cNvSpPr txBox="1"/>
          <p:nvPr/>
        </p:nvSpPr>
        <p:spPr>
          <a:xfrm>
            <a:off x="646273" y="4186732"/>
            <a:ext cx="3647152" cy="369332"/>
          </a:xfrm>
          <a:prstGeom prst="rect">
            <a:avLst/>
          </a:prstGeom>
          <a:noFill/>
        </p:spPr>
        <p:txBody>
          <a:bodyPr wrap="none" rtlCol="0">
            <a:spAutoFit/>
          </a:bodyPr>
          <a:lstStyle/>
          <a:p>
            <a:r>
              <a:rPr lang="ja-JP" altLang="en-US"/>
              <a:t>ー</a:t>
            </a:r>
            <a:r>
              <a:rPr lang="en-US" altLang="ja-JP" dirty="0"/>
              <a:t>SNS</a:t>
            </a:r>
            <a:r>
              <a:rPr lang="ja-JP" altLang="en-US"/>
              <a:t>に載せたくなるような道ー</a:t>
            </a:r>
            <a:endParaRPr lang="ja-JP" altLang="en-US" dirty="0"/>
          </a:p>
        </p:txBody>
      </p:sp>
      <p:sp>
        <p:nvSpPr>
          <p:cNvPr id="6" name="正方形/長方形 5">
            <a:extLst>
              <a:ext uri="{FF2B5EF4-FFF2-40B4-BE49-F238E27FC236}">
                <a16:creationId xmlns:a16="http://schemas.microsoft.com/office/drawing/2014/main" id="{CEBE32E7-161C-194D-97A1-13FEA03190C0}"/>
              </a:ext>
            </a:extLst>
          </p:cNvPr>
          <p:cNvSpPr/>
          <p:nvPr/>
        </p:nvSpPr>
        <p:spPr>
          <a:xfrm>
            <a:off x="481029" y="4205020"/>
            <a:ext cx="3977640" cy="360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0F5D9C9A-20A8-5E4D-BC1E-331D10B100E3}"/>
              </a:ext>
            </a:extLst>
          </p:cNvPr>
          <p:cNvCxnSpPr/>
          <p:nvPr/>
        </p:nvCxnSpPr>
        <p:spPr>
          <a:xfrm>
            <a:off x="473350" y="4546920"/>
            <a:ext cx="403103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オーディオ 1">
            <a:hlinkClick r:id="" action="ppaction://media"/>
            <a:extLst>
              <a:ext uri="{FF2B5EF4-FFF2-40B4-BE49-F238E27FC236}">
                <a16:creationId xmlns:a16="http://schemas.microsoft.com/office/drawing/2014/main" id="{1EFFD6F2-8DFD-CF4A-8857-E96C399E1B9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465619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724"/>
    </mc:Choice>
    <mc:Fallback xmlns="">
      <p:transition spd="slow" advTm="9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196 0.28264 L 2.91667E-6 -4.44444E-6 " pathEditMode="relative" rAng="0" ptsTypes="AA">
                                      <p:cBhvr>
                                        <p:cTn id="10" dur="2000" fill="hold"/>
                                        <p:tgtEl>
                                          <p:spTgt spid="4"/>
                                        </p:tgtEl>
                                        <p:attrNameLst>
                                          <p:attrName>ppt_x</p:attrName>
                                          <p:attrName>ppt_y</p:attrName>
                                        </p:attrNameLst>
                                      </p:cBhvr>
                                      <p:rCtr x="91" y="-14144"/>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4.16667E-6 1.48148E-6 L -0.00039 0.06342 " pathEditMode="relative" rAng="0" ptsTypes="AA">
                                      <p:cBhvr>
                                        <p:cTn id="14" dur="2000" fill="hold"/>
                                        <p:tgtEl>
                                          <p:spTgt spid="5"/>
                                        </p:tgtEl>
                                        <p:attrNameLst>
                                          <p:attrName>ppt_x</p:attrName>
                                          <p:attrName>ppt_y</p:attrName>
                                        </p:attrNameLst>
                                      </p:cBhvr>
                                      <p:rCtr x="-26" y="3171"/>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4"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正方形/長方形 1">
            <a:extLst>
              <a:ext uri="{FF2B5EF4-FFF2-40B4-BE49-F238E27FC236}">
                <a16:creationId xmlns:a16="http://schemas.microsoft.com/office/drawing/2014/main" id="{B32F975B-2BC0-B847-A94E-1FCE1C36ED05}"/>
              </a:ext>
            </a:extLst>
          </p:cNvPr>
          <p:cNvSpPr/>
          <p:nvPr/>
        </p:nvSpPr>
        <p:spPr>
          <a:xfrm>
            <a:off x="5021821" y="3812954"/>
            <a:ext cx="6465287" cy="1516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ja-JP" altLang="en-US" sz="4800" kern="1200">
                <a:solidFill>
                  <a:srgbClr val="FFFFFF"/>
                </a:solidFill>
                <a:latin typeface="+mj-lt"/>
                <a:ea typeface="+mj-ea"/>
                <a:cs typeface="+mj-cs"/>
              </a:rPr>
              <a:t>制作、設置</a:t>
            </a:r>
            <a:endParaRPr lang="en-US" altLang="ja-JP" sz="4800" kern="1200" dirty="0">
              <a:solidFill>
                <a:srgbClr val="FFFFFF"/>
              </a:solidFill>
              <a:latin typeface="+mj-lt"/>
              <a:ea typeface="+mj-ea"/>
              <a:cs typeface="+mj-cs"/>
            </a:endParaRPr>
          </a:p>
        </p:txBody>
      </p:sp>
      <p:pic>
        <p:nvPicPr>
          <p:cNvPr id="19" name="図 18" descr="フェンスの前に立っている人たち&#10;&#10;低い精度で自動的に生成された説明">
            <a:extLst>
              <a:ext uri="{FF2B5EF4-FFF2-40B4-BE49-F238E27FC236}">
                <a16:creationId xmlns:a16="http://schemas.microsoft.com/office/drawing/2014/main" id="{EA2EF8B6-E1C0-6A41-88F6-5498EF88CDD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317635" y="299363"/>
            <a:ext cx="4160452" cy="3049204"/>
          </a:xfrm>
          <a:prstGeom prst="rect">
            <a:avLst/>
          </a:prstGeom>
        </p:spPr>
      </p:pic>
      <p:pic>
        <p:nvPicPr>
          <p:cNvPr id="37" name="図 36" descr="人, 屋内, 男, 立つ が含まれている画像&#10;&#10;自動的に生成された説明">
            <a:extLst>
              <a:ext uri="{FF2B5EF4-FFF2-40B4-BE49-F238E27FC236}">
                <a16:creationId xmlns:a16="http://schemas.microsoft.com/office/drawing/2014/main" id="{0B045360-F4F1-C549-AC4E-55FCF0CD12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4296" y="299363"/>
            <a:ext cx="7217085" cy="3008188"/>
          </a:xfrm>
          <a:prstGeom prst="rect">
            <a:avLst/>
          </a:prstGeom>
        </p:spPr>
      </p:pic>
      <p:cxnSp>
        <p:nvCxnSpPr>
          <p:cNvPr id="44" name="Straight Connector 43">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3" name="図 22" descr="建物, 屋外, 男, 立つ が含まれている画像&#10;&#10;自動的に生成された説明">
            <a:extLst>
              <a:ext uri="{FF2B5EF4-FFF2-40B4-BE49-F238E27FC236}">
                <a16:creationId xmlns:a16="http://schemas.microsoft.com/office/drawing/2014/main" id="{8DFC8DBA-7346-8D47-A3A1-602EC923E73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317635" y="3509433"/>
            <a:ext cx="4160452" cy="3026833"/>
          </a:xfrm>
          <a:prstGeom prst="rect">
            <a:avLst/>
          </a:prstGeom>
        </p:spPr>
      </p:pic>
      <p:pic>
        <p:nvPicPr>
          <p:cNvPr id="3" name="オーディオ 2">
            <a:hlinkClick r:id="" action="ppaction://media"/>
            <a:extLst>
              <a:ext uri="{FF2B5EF4-FFF2-40B4-BE49-F238E27FC236}">
                <a16:creationId xmlns:a16="http://schemas.microsoft.com/office/drawing/2014/main" id="{C1C85B30-1211-B644-A224-8E9879F7CD0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04646748"/>
      </p:ext>
    </p:extLst>
  </p:cSld>
  <p:clrMapOvr>
    <a:masterClrMapping/>
  </p:clrMapOvr>
  <mc:AlternateContent xmlns:mc="http://schemas.openxmlformats.org/markup-compatibility/2006" xmlns:p14="http://schemas.microsoft.com/office/powerpoint/2010/main">
    <mc:Choice Requires="p14">
      <p:transition spd="slow" p14:dur="2000" advTm="16369"/>
    </mc:Choice>
    <mc:Fallback xmlns="">
      <p:transition spd="slow" advTm="16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32F975B-2BC0-B847-A94E-1FCE1C36ED05}"/>
              </a:ext>
            </a:extLst>
          </p:cNvPr>
          <p:cNvSpPr/>
          <p:nvPr/>
        </p:nvSpPr>
        <p:spPr>
          <a:xfrm>
            <a:off x="0" y="0"/>
            <a:ext cx="12192000" cy="7256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a:t>イルミネーションを作ったことで</a:t>
            </a:r>
          </a:p>
        </p:txBody>
      </p:sp>
      <p:pic>
        <p:nvPicPr>
          <p:cNvPr id="8" name="図 7" descr="草, 建物, フロント, テレビ が含まれている画像&#10;&#10;自動的に生成された説明">
            <a:extLst>
              <a:ext uri="{FF2B5EF4-FFF2-40B4-BE49-F238E27FC236}">
                <a16:creationId xmlns:a16="http://schemas.microsoft.com/office/drawing/2014/main" id="{CD5C889E-F10E-454D-B58B-809E9D1D7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677455"/>
            <a:ext cx="12192000" cy="2951945"/>
          </a:xfrm>
          <a:prstGeom prst="rect">
            <a:avLst/>
          </a:prstGeom>
        </p:spPr>
      </p:pic>
      <p:sp>
        <p:nvSpPr>
          <p:cNvPr id="4" name="爆発 2 3">
            <a:extLst>
              <a:ext uri="{FF2B5EF4-FFF2-40B4-BE49-F238E27FC236}">
                <a16:creationId xmlns:a16="http://schemas.microsoft.com/office/drawing/2014/main" id="{0C5723D7-4C98-8642-8C45-228F1CE0470C}"/>
              </a:ext>
            </a:extLst>
          </p:cNvPr>
          <p:cNvSpPr/>
          <p:nvPr/>
        </p:nvSpPr>
        <p:spPr>
          <a:xfrm>
            <a:off x="2531675" y="2310190"/>
            <a:ext cx="7128650" cy="2734530"/>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a:solidFill>
                  <a:schemeClr val="tx1"/>
                </a:solidFill>
              </a:rPr>
              <a:t>明るくなった</a:t>
            </a:r>
          </a:p>
        </p:txBody>
      </p:sp>
      <p:pic>
        <p:nvPicPr>
          <p:cNvPr id="3" name="オーディオ 2">
            <a:hlinkClick r:id="" action="ppaction://media"/>
            <a:extLst>
              <a:ext uri="{FF2B5EF4-FFF2-40B4-BE49-F238E27FC236}">
                <a16:creationId xmlns:a16="http://schemas.microsoft.com/office/drawing/2014/main" id="{D93C9632-9092-6E41-A05D-925DA7BAC7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71679762"/>
      </p:ext>
    </p:extLst>
  </p:cSld>
  <p:clrMapOvr>
    <a:masterClrMapping/>
  </p:clrMapOvr>
  <mc:AlternateContent xmlns:mc="http://schemas.openxmlformats.org/markup-compatibility/2006" xmlns:p14="http://schemas.microsoft.com/office/powerpoint/2010/main">
    <mc:Choice Requires="p14">
      <p:transition spd="slow" p14:dur="2000" advTm="5335"/>
    </mc:Choice>
    <mc:Fallback xmlns="">
      <p:transition spd="slow" advTm="53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32F975B-2BC0-B847-A94E-1FCE1C36ED05}"/>
              </a:ext>
            </a:extLst>
          </p:cNvPr>
          <p:cNvSpPr/>
          <p:nvPr/>
        </p:nvSpPr>
        <p:spPr>
          <a:xfrm>
            <a:off x="0" y="0"/>
            <a:ext cx="12192000" cy="7256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a:t>設置場所</a:t>
            </a: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AF1EE8BD-8F64-BA4E-85FD-431235310E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7729" y="1888336"/>
            <a:ext cx="4952682" cy="4803409"/>
          </a:xfrm>
          <a:prstGeom prst="rect">
            <a:avLst/>
          </a:prstGeom>
          <a:ln>
            <a:solidFill>
              <a:schemeClr val="tx1"/>
            </a:solidFill>
          </a:ln>
        </p:spPr>
      </p:pic>
      <p:pic>
        <p:nvPicPr>
          <p:cNvPr id="11" name="図 10" descr="ダイアグラム&#10;&#10;自動的に生成された説明">
            <a:extLst>
              <a:ext uri="{FF2B5EF4-FFF2-40B4-BE49-F238E27FC236}">
                <a16:creationId xmlns:a16="http://schemas.microsoft.com/office/drawing/2014/main" id="{E9F70D2A-100D-A143-97D0-8ED55C11E6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51591" y="1888336"/>
            <a:ext cx="4952683" cy="4803410"/>
          </a:xfrm>
          <a:prstGeom prst="rect">
            <a:avLst/>
          </a:prstGeom>
          <a:ln>
            <a:solidFill>
              <a:schemeClr val="tx1"/>
            </a:solidFill>
          </a:ln>
        </p:spPr>
      </p:pic>
      <p:sp>
        <p:nvSpPr>
          <p:cNvPr id="12" name="テキスト ボックス 11">
            <a:extLst>
              <a:ext uri="{FF2B5EF4-FFF2-40B4-BE49-F238E27FC236}">
                <a16:creationId xmlns:a16="http://schemas.microsoft.com/office/drawing/2014/main" id="{3D3BAC09-EBB6-7A4E-AD92-B748DBC8A7B8}"/>
              </a:ext>
            </a:extLst>
          </p:cNvPr>
          <p:cNvSpPr txBox="1"/>
          <p:nvPr/>
        </p:nvSpPr>
        <p:spPr>
          <a:xfrm>
            <a:off x="2710070" y="1242005"/>
            <a:ext cx="1107996" cy="646331"/>
          </a:xfrm>
          <a:prstGeom prst="rect">
            <a:avLst/>
          </a:prstGeom>
          <a:noFill/>
        </p:spPr>
        <p:txBody>
          <a:bodyPr wrap="none" rtlCol="0">
            <a:spAutoFit/>
          </a:bodyPr>
          <a:lstStyle/>
          <a:p>
            <a:r>
              <a:rPr lang="ja-JP" altLang="en-US" sz="3600" b="1">
                <a:solidFill>
                  <a:srgbClr val="FFC000"/>
                </a:solidFill>
              </a:rPr>
              <a:t>予定</a:t>
            </a:r>
            <a:endParaRPr kumimoji="1" lang="ja-JP" altLang="en-US" sz="3600" b="1">
              <a:solidFill>
                <a:srgbClr val="FFC000"/>
              </a:solidFill>
            </a:endParaRPr>
          </a:p>
        </p:txBody>
      </p:sp>
      <p:sp>
        <p:nvSpPr>
          <p:cNvPr id="13" name="テキスト ボックス 12">
            <a:extLst>
              <a:ext uri="{FF2B5EF4-FFF2-40B4-BE49-F238E27FC236}">
                <a16:creationId xmlns:a16="http://schemas.microsoft.com/office/drawing/2014/main" id="{AA358DFB-79DF-BD42-A176-B91F3C556DD4}"/>
              </a:ext>
            </a:extLst>
          </p:cNvPr>
          <p:cNvSpPr txBox="1"/>
          <p:nvPr/>
        </p:nvSpPr>
        <p:spPr>
          <a:xfrm>
            <a:off x="8373934" y="1242005"/>
            <a:ext cx="1107996" cy="646331"/>
          </a:xfrm>
          <a:prstGeom prst="rect">
            <a:avLst/>
          </a:prstGeom>
          <a:noFill/>
        </p:spPr>
        <p:txBody>
          <a:bodyPr wrap="none" rtlCol="0">
            <a:spAutoFit/>
          </a:bodyPr>
          <a:lstStyle/>
          <a:p>
            <a:r>
              <a:rPr kumimoji="1" lang="ja-JP" altLang="en-US" sz="3600" b="1">
                <a:solidFill>
                  <a:srgbClr val="FFC000"/>
                </a:solidFill>
              </a:rPr>
              <a:t>実際</a:t>
            </a:r>
          </a:p>
        </p:txBody>
      </p:sp>
      <p:sp>
        <p:nvSpPr>
          <p:cNvPr id="14" name="テキスト ボックス 13">
            <a:extLst>
              <a:ext uri="{FF2B5EF4-FFF2-40B4-BE49-F238E27FC236}">
                <a16:creationId xmlns:a16="http://schemas.microsoft.com/office/drawing/2014/main" id="{CA801D4F-4D87-3941-8F85-ECC3A74BEBBF}"/>
              </a:ext>
            </a:extLst>
          </p:cNvPr>
          <p:cNvSpPr txBox="1"/>
          <p:nvPr/>
        </p:nvSpPr>
        <p:spPr>
          <a:xfrm>
            <a:off x="6096000" y="3537020"/>
            <a:ext cx="338554" cy="184666"/>
          </a:xfrm>
          <a:prstGeom prst="rect">
            <a:avLst/>
          </a:prstGeom>
          <a:noFill/>
        </p:spPr>
        <p:txBody>
          <a:bodyPr wrap="none" rtlCol="0">
            <a:spAutoFit/>
          </a:bodyPr>
          <a:lstStyle/>
          <a:p>
            <a:r>
              <a:rPr kumimoji="1" lang="ja-JP" altLang="en-US" sz="600">
                <a:solidFill>
                  <a:schemeClr val="tx1">
                    <a:alpha val="50000"/>
                  </a:schemeClr>
                </a:solidFill>
              </a:rPr>
              <a:t>少な</a:t>
            </a:r>
          </a:p>
        </p:txBody>
      </p:sp>
      <p:pic>
        <p:nvPicPr>
          <p:cNvPr id="3" name="オーディオ 2">
            <a:hlinkClick r:id="" action="ppaction://media"/>
            <a:extLst>
              <a:ext uri="{FF2B5EF4-FFF2-40B4-BE49-F238E27FC236}">
                <a16:creationId xmlns:a16="http://schemas.microsoft.com/office/drawing/2014/main" id="{80E27E41-2381-2A4A-946B-6DAE8D9A95E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02661030"/>
      </p:ext>
    </p:extLst>
  </p:cSld>
  <p:clrMapOvr>
    <a:masterClrMapping/>
  </p:clrMapOvr>
  <mc:AlternateContent xmlns:mc="http://schemas.openxmlformats.org/markup-compatibility/2006" xmlns:p14="http://schemas.microsoft.com/office/powerpoint/2010/main">
    <mc:Choice Requires="p14">
      <p:transition spd="slow" p14:dur="2000" advTm="21528"/>
    </mc:Choice>
    <mc:Fallback xmlns="">
      <p:transition spd="slow" advTm="21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2D25BBE1-298D-0A4D-9389-7D246392DF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5477" y="208567"/>
            <a:ext cx="4952683" cy="4803410"/>
          </a:xfrm>
          <a:prstGeom prst="rect">
            <a:avLst/>
          </a:prstGeom>
          <a:ln>
            <a:solidFill>
              <a:schemeClr val="tx1"/>
            </a:solidFill>
          </a:ln>
        </p:spPr>
      </p:pic>
      <p:pic>
        <p:nvPicPr>
          <p:cNvPr id="5" name="図 4" descr="夜の店の正面と入り口&#10;&#10;中程度の精度で自動的に生成された説明">
            <a:extLst>
              <a:ext uri="{FF2B5EF4-FFF2-40B4-BE49-F238E27FC236}">
                <a16:creationId xmlns:a16="http://schemas.microsoft.com/office/drawing/2014/main" id="{1CEE8F27-E157-9041-AB8B-ED7184EDA4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75484" y="3256936"/>
            <a:ext cx="4109357" cy="3082018"/>
          </a:xfrm>
          <a:prstGeom prst="rect">
            <a:avLst/>
          </a:prstGeom>
        </p:spPr>
      </p:pic>
      <p:pic>
        <p:nvPicPr>
          <p:cNvPr id="6" name="図 5" descr="夜の街中でジャンプする男性&#10;&#10;中程度の精度で自動的に生成された説明">
            <a:extLst>
              <a:ext uri="{FF2B5EF4-FFF2-40B4-BE49-F238E27FC236}">
                <a16:creationId xmlns:a16="http://schemas.microsoft.com/office/drawing/2014/main" id="{9912739B-AEFB-F044-B21C-9E80184AD71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08578" y="179475"/>
            <a:ext cx="3599351" cy="2700123"/>
          </a:xfrm>
          <a:prstGeom prst="rect">
            <a:avLst/>
          </a:prstGeom>
        </p:spPr>
      </p:pic>
      <p:pic>
        <p:nvPicPr>
          <p:cNvPr id="7" name="図 6" descr="建物, 再生, ゲーム, ストリート が含まれている画像&#10;&#10;自動的に生成された説明">
            <a:extLst>
              <a:ext uri="{FF2B5EF4-FFF2-40B4-BE49-F238E27FC236}">
                <a16:creationId xmlns:a16="http://schemas.microsoft.com/office/drawing/2014/main" id="{3A637652-5B27-4848-8278-0644E270AA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40486" y="2215818"/>
            <a:ext cx="4109357" cy="3082018"/>
          </a:xfrm>
          <a:prstGeom prst="rect">
            <a:avLst/>
          </a:prstGeom>
        </p:spPr>
      </p:pic>
      <p:pic>
        <p:nvPicPr>
          <p:cNvPr id="8" name="図 7" descr="屋内, フェンス, 建物, 立つ が含まれている画像&#10;&#10;自動的に生成された説明">
            <a:extLst>
              <a:ext uri="{FF2B5EF4-FFF2-40B4-BE49-F238E27FC236}">
                <a16:creationId xmlns:a16="http://schemas.microsoft.com/office/drawing/2014/main" id="{C130720E-F585-9143-ADE1-20E157B6564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7159" y="3611469"/>
            <a:ext cx="3599351" cy="2698296"/>
          </a:xfrm>
          <a:prstGeom prst="rect">
            <a:avLst/>
          </a:prstGeom>
        </p:spPr>
      </p:pic>
      <mc:AlternateContent xmlns:mc="http://schemas.openxmlformats.org/markup-compatibility/2006" xmlns:p14="http://schemas.microsoft.com/office/powerpoint/2010/main">
        <mc:Choice Requires="p14">
          <p:contentPart p14:bwMode="auto" r:id="rId11">
            <p14:nvContentPartPr>
              <p14:cNvPr id="24" name="インク 23">
                <a:extLst>
                  <a:ext uri="{FF2B5EF4-FFF2-40B4-BE49-F238E27FC236}">
                    <a16:creationId xmlns:a16="http://schemas.microsoft.com/office/drawing/2014/main" id="{349670A4-BE28-FA47-AF21-2E02B0C6158A}"/>
                  </a:ext>
                </a:extLst>
              </p14:cNvPr>
              <p14:cNvContentPartPr/>
              <p14:nvPr/>
            </p14:nvContentPartPr>
            <p14:xfrm>
              <a:off x="4995165" y="1139267"/>
              <a:ext cx="2332440" cy="470880"/>
            </p14:xfrm>
          </p:contentPart>
        </mc:Choice>
        <mc:Fallback xmlns="">
          <p:pic>
            <p:nvPicPr>
              <p:cNvPr id="24" name="インク 23">
                <a:extLst>
                  <a:ext uri="{FF2B5EF4-FFF2-40B4-BE49-F238E27FC236}">
                    <a16:creationId xmlns:a16="http://schemas.microsoft.com/office/drawing/2014/main" id="{349670A4-BE28-FA47-AF21-2E02B0C6158A}"/>
                  </a:ext>
                </a:extLst>
              </p:cNvPr>
              <p:cNvPicPr/>
              <p:nvPr/>
            </p:nvPicPr>
            <p:blipFill>
              <a:blip r:embed="rId12"/>
              <a:stretch>
                <a:fillRect/>
              </a:stretch>
            </p:blipFill>
            <p:spPr>
              <a:xfrm>
                <a:off x="4959525" y="1103267"/>
                <a:ext cx="24040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インク 24">
                <a:extLst>
                  <a:ext uri="{FF2B5EF4-FFF2-40B4-BE49-F238E27FC236}">
                    <a16:creationId xmlns:a16="http://schemas.microsoft.com/office/drawing/2014/main" id="{54F576CB-7FB3-2F4C-AC1F-AA21A5C9866A}"/>
                  </a:ext>
                </a:extLst>
              </p14:cNvPr>
              <p14:cNvContentPartPr/>
              <p14:nvPr/>
            </p14:nvContentPartPr>
            <p14:xfrm>
              <a:off x="7119809" y="1374707"/>
              <a:ext cx="318240" cy="324720"/>
            </p14:xfrm>
          </p:contentPart>
        </mc:Choice>
        <mc:Fallback xmlns="">
          <p:pic>
            <p:nvPicPr>
              <p:cNvPr id="25" name="インク 24">
                <a:extLst>
                  <a:ext uri="{FF2B5EF4-FFF2-40B4-BE49-F238E27FC236}">
                    <a16:creationId xmlns:a16="http://schemas.microsoft.com/office/drawing/2014/main" id="{54F576CB-7FB3-2F4C-AC1F-AA21A5C9866A}"/>
                  </a:ext>
                </a:extLst>
              </p:cNvPr>
              <p:cNvPicPr/>
              <p:nvPr/>
            </p:nvPicPr>
            <p:blipFill>
              <a:blip r:embed="rId14"/>
              <a:stretch>
                <a:fillRect/>
              </a:stretch>
            </p:blipFill>
            <p:spPr>
              <a:xfrm>
                <a:off x="7083809" y="1338707"/>
                <a:ext cx="389880" cy="396360"/>
              </a:xfrm>
              <a:prstGeom prst="rect">
                <a:avLst/>
              </a:prstGeom>
            </p:spPr>
          </p:pic>
        </mc:Fallback>
      </mc:AlternateContent>
      <p:grpSp>
        <p:nvGrpSpPr>
          <p:cNvPr id="48" name="グループ化 47">
            <a:extLst>
              <a:ext uri="{FF2B5EF4-FFF2-40B4-BE49-F238E27FC236}">
                <a16:creationId xmlns:a16="http://schemas.microsoft.com/office/drawing/2014/main" id="{4580CB98-16AF-6344-A7FE-E1471D827FA4}"/>
              </a:ext>
            </a:extLst>
          </p:cNvPr>
          <p:cNvGrpSpPr/>
          <p:nvPr/>
        </p:nvGrpSpPr>
        <p:grpSpPr>
          <a:xfrm>
            <a:off x="6387820" y="1935501"/>
            <a:ext cx="1983960" cy="2096640"/>
            <a:chOff x="6434743" y="2491097"/>
            <a:chExt cx="1983960" cy="2096640"/>
          </a:xfrm>
        </p:grpSpPr>
        <mc:AlternateContent xmlns:mc="http://schemas.openxmlformats.org/markup-compatibility/2006" xmlns:p14="http://schemas.microsoft.com/office/powerpoint/2010/main">
          <mc:Choice Requires="p14">
            <p:contentPart p14:bwMode="auto" r:id="rId15">
              <p14:nvContentPartPr>
                <p14:cNvPr id="29" name="インク 28">
                  <a:extLst>
                    <a:ext uri="{FF2B5EF4-FFF2-40B4-BE49-F238E27FC236}">
                      <a16:creationId xmlns:a16="http://schemas.microsoft.com/office/drawing/2014/main" id="{D2CA8CEE-4F36-D34A-B976-465259DF3299}"/>
                    </a:ext>
                  </a:extLst>
                </p14:cNvPr>
                <p14:cNvContentPartPr/>
                <p14:nvPr/>
              </p14:nvContentPartPr>
              <p14:xfrm>
                <a:off x="6434743" y="2648057"/>
                <a:ext cx="998280" cy="1314000"/>
              </p14:xfrm>
            </p:contentPart>
          </mc:Choice>
          <mc:Fallback xmlns="">
            <p:pic>
              <p:nvPicPr>
                <p:cNvPr id="29" name="インク 28">
                  <a:extLst>
                    <a:ext uri="{FF2B5EF4-FFF2-40B4-BE49-F238E27FC236}">
                      <a16:creationId xmlns:a16="http://schemas.microsoft.com/office/drawing/2014/main" id="{D2CA8CEE-4F36-D34A-B976-465259DF3299}"/>
                    </a:ext>
                  </a:extLst>
                </p:cNvPr>
                <p:cNvPicPr/>
                <p:nvPr/>
              </p:nvPicPr>
              <p:blipFill>
                <a:blip r:embed="rId16"/>
                <a:stretch>
                  <a:fillRect/>
                </a:stretch>
              </p:blipFill>
              <p:spPr>
                <a:xfrm>
                  <a:off x="6399103" y="2612057"/>
                  <a:ext cx="1069920" cy="1385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インク 29">
                  <a:extLst>
                    <a:ext uri="{FF2B5EF4-FFF2-40B4-BE49-F238E27FC236}">
                      <a16:creationId xmlns:a16="http://schemas.microsoft.com/office/drawing/2014/main" id="{A937F043-301A-AE49-B3DA-91F7BD92FD99}"/>
                    </a:ext>
                  </a:extLst>
                </p14:cNvPr>
                <p14:cNvContentPartPr/>
                <p14:nvPr/>
              </p14:nvContentPartPr>
              <p14:xfrm>
                <a:off x="7253023" y="2491097"/>
                <a:ext cx="264960" cy="327600"/>
              </p14:xfrm>
            </p:contentPart>
          </mc:Choice>
          <mc:Fallback xmlns="">
            <p:pic>
              <p:nvPicPr>
                <p:cNvPr id="30" name="インク 29">
                  <a:extLst>
                    <a:ext uri="{FF2B5EF4-FFF2-40B4-BE49-F238E27FC236}">
                      <a16:creationId xmlns:a16="http://schemas.microsoft.com/office/drawing/2014/main" id="{A937F043-301A-AE49-B3DA-91F7BD92FD99}"/>
                    </a:ext>
                  </a:extLst>
                </p:cNvPr>
                <p:cNvPicPr/>
                <p:nvPr/>
              </p:nvPicPr>
              <p:blipFill>
                <a:blip r:embed="rId18"/>
                <a:stretch>
                  <a:fillRect/>
                </a:stretch>
              </p:blipFill>
              <p:spPr>
                <a:xfrm>
                  <a:off x="7217023" y="2455457"/>
                  <a:ext cx="3366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インク 44">
                  <a:extLst>
                    <a:ext uri="{FF2B5EF4-FFF2-40B4-BE49-F238E27FC236}">
                      <a16:creationId xmlns:a16="http://schemas.microsoft.com/office/drawing/2014/main" id="{B919B528-CDBC-A541-9317-887AB459C3FE}"/>
                    </a:ext>
                  </a:extLst>
                </p14:cNvPr>
                <p14:cNvContentPartPr/>
                <p14:nvPr/>
              </p14:nvContentPartPr>
              <p14:xfrm>
                <a:off x="7736863" y="3047657"/>
                <a:ext cx="681840" cy="1540080"/>
              </p14:xfrm>
            </p:contentPart>
          </mc:Choice>
          <mc:Fallback xmlns="">
            <p:pic>
              <p:nvPicPr>
                <p:cNvPr id="45" name="インク 44">
                  <a:extLst>
                    <a:ext uri="{FF2B5EF4-FFF2-40B4-BE49-F238E27FC236}">
                      <a16:creationId xmlns:a16="http://schemas.microsoft.com/office/drawing/2014/main" id="{B919B528-CDBC-A541-9317-887AB459C3FE}"/>
                    </a:ext>
                  </a:extLst>
                </p:cNvPr>
                <p:cNvPicPr/>
                <p:nvPr/>
              </p:nvPicPr>
              <p:blipFill>
                <a:blip r:embed="rId20"/>
                <a:stretch>
                  <a:fillRect/>
                </a:stretch>
              </p:blipFill>
              <p:spPr>
                <a:xfrm>
                  <a:off x="7701223" y="3011657"/>
                  <a:ext cx="753480" cy="161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 name="インク 46">
                  <a:extLst>
                    <a:ext uri="{FF2B5EF4-FFF2-40B4-BE49-F238E27FC236}">
                      <a16:creationId xmlns:a16="http://schemas.microsoft.com/office/drawing/2014/main" id="{A50020ED-FC84-D34E-A14E-C61D73A6E7EA}"/>
                    </a:ext>
                  </a:extLst>
                </p14:cNvPr>
                <p14:cNvContentPartPr/>
                <p14:nvPr/>
              </p14:nvContentPartPr>
              <p14:xfrm>
                <a:off x="7569463" y="2983577"/>
                <a:ext cx="335160" cy="242640"/>
              </p14:xfrm>
            </p:contentPart>
          </mc:Choice>
          <mc:Fallback xmlns="">
            <p:pic>
              <p:nvPicPr>
                <p:cNvPr id="47" name="インク 46">
                  <a:extLst>
                    <a:ext uri="{FF2B5EF4-FFF2-40B4-BE49-F238E27FC236}">
                      <a16:creationId xmlns:a16="http://schemas.microsoft.com/office/drawing/2014/main" id="{A50020ED-FC84-D34E-A14E-C61D73A6E7EA}"/>
                    </a:ext>
                  </a:extLst>
                </p:cNvPr>
                <p:cNvPicPr/>
                <p:nvPr/>
              </p:nvPicPr>
              <p:blipFill>
                <a:blip r:embed="rId22"/>
                <a:stretch>
                  <a:fillRect/>
                </a:stretch>
              </p:blipFill>
              <p:spPr>
                <a:xfrm>
                  <a:off x="7533823" y="2947577"/>
                  <a:ext cx="406800" cy="314280"/>
                </a:xfrm>
                <a:prstGeom prst="rect">
                  <a:avLst/>
                </a:prstGeom>
              </p:spPr>
            </p:pic>
          </mc:Fallback>
        </mc:AlternateContent>
      </p:grpSp>
      <p:pic>
        <p:nvPicPr>
          <p:cNvPr id="49" name="図 48">
            <a:extLst>
              <a:ext uri="{FF2B5EF4-FFF2-40B4-BE49-F238E27FC236}">
                <a16:creationId xmlns:a16="http://schemas.microsoft.com/office/drawing/2014/main" id="{60693C79-4F3A-A949-A503-42E1157CC582}"/>
              </a:ext>
            </a:extLst>
          </p:cNvPr>
          <p:cNvPicPr>
            <a:picLocks noChangeAspect="1"/>
          </p:cNvPicPr>
          <p:nvPr/>
        </p:nvPicPr>
        <p:blipFill>
          <a:blip r:embed="rId23"/>
          <a:stretch>
            <a:fillRect/>
          </a:stretch>
        </p:blipFill>
        <p:spPr>
          <a:xfrm>
            <a:off x="5268407" y="4318000"/>
            <a:ext cx="2184400" cy="2540000"/>
          </a:xfrm>
          <a:prstGeom prst="rect">
            <a:avLst/>
          </a:prstGeom>
        </p:spPr>
      </p:pic>
      <p:pic>
        <p:nvPicPr>
          <p:cNvPr id="50" name="図 49" descr="シャツ が含まれている画像&#10;&#10;自動的に生成された説明">
            <a:extLst>
              <a:ext uri="{FF2B5EF4-FFF2-40B4-BE49-F238E27FC236}">
                <a16:creationId xmlns:a16="http://schemas.microsoft.com/office/drawing/2014/main" id="{AFE2D6A2-7098-6540-89FE-F77895DA11F1}"/>
              </a:ext>
            </a:extLst>
          </p:cNvPr>
          <p:cNvPicPr>
            <a:picLocks noChangeAspect="1"/>
          </p:cNvPicPr>
          <p:nvPr/>
        </p:nvPicPr>
        <p:blipFill>
          <a:blip r:embed="rId24"/>
          <a:stretch>
            <a:fillRect/>
          </a:stretch>
        </p:blipFill>
        <p:spPr>
          <a:xfrm>
            <a:off x="3933039" y="4192733"/>
            <a:ext cx="2184400" cy="2540000"/>
          </a:xfrm>
          <a:prstGeom prst="rect">
            <a:avLst/>
          </a:prstGeom>
        </p:spPr>
      </p:pic>
      <p:sp>
        <p:nvSpPr>
          <p:cNvPr id="51" name="円形吹き出し 50">
            <a:extLst>
              <a:ext uri="{FF2B5EF4-FFF2-40B4-BE49-F238E27FC236}">
                <a16:creationId xmlns:a16="http://schemas.microsoft.com/office/drawing/2014/main" id="{486AC3AE-3F7B-0247-A16C-158E6EA530AE}"/>
              </a:ext>
            </a:extLst>
          </p:cNvPr>
          <p:cNvSpPr/>
          <p:nvPr/>
        </p:nvSpPr>
        <p:spPr>
          <a:xfrm>
            <a:off x="7136697" y="4003299"/>
            <a:ext cx="2184401" cy="844614"/>
          </a:xfrm>
          <a:prstGeom prst="wedgeEllipseCallout">
            <a:avLst>
              <a:gd name="adj1" fmla="val -45889"/>
              <a:gd name="adj2" fmla="val 7216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綺麗だね</a:t>
            </a:r>
          </a:p>
        </p:txBody>
      </p:sp>
      <p:sp>
        <p:nvSpPr>
          <p:cNvPr id="52" name="円形吹き出し 51">
            <a:extLst>
              <a:ext uri="{FF2B5EF4-FFF2-40B4-BE49-F238E27FC236}">
                <a16:creationId xmlns:a16="http://schemas.microsoft.com/office/drawing/2014/main" id="{6A2E79EF-6B32-B947-B433-C6BDD1AD2DAD}"/>
              </a:ext>
            </a:extLst>
          </p:cNvPr>
          <p:cNvSpPr/>
          <p:nvPr/>
        </p:nvSpPr>
        <p:spPr>
          <a:xfrm>
            <a:off x="342041" y="4607170"/>
            <a:ext cx="3590998" cy="1017611"/>
          </a:xfrm>
          <a:prstGeom prst="wedgeEllipseCallout">
            <a:avLst>
              <a:gd name="adj1" fmla="val 54567"/>
              <a:gd name="adj2" fmla="val -167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明るくなっていいね</a:t>
            </a:r>
          </a:p>
        </p:txBody>
      </p:sp>
      <p:sp>
        <p:nvSpPr>
          <p:cNvPr id="53" name="円形吹き出し 52">
            <a:extLst>
              <a:ext uri="{FF2B5EF4-FFF2-40B4-BE49-F238E27FC236}">
                <a16:creationId xmlns:a16="http://schemas.microsoft.com/office/drawing/2014/main" id="{233C91A9-1E9F-5E4A-8D70-1BF73B97DAD5}"/>
              </a:ext>
            </a:extLst>
          </p:cNvPr>
          <p:cNvSpPr/>
          <p:nvPr/>
        </p:nvSpPr>
        <p:spPr>
          <a:xfrm>
            <a:off x="7524037" y="5588000"/>
            <a:ext cx="3383224" cy="831499"/>
          </a:xfrm>
          <a:prstGeom prst="wedgeEllipseCallout">
            <a:avLst>
              <a:gd name="adj1" fmla="val -57175"/>
              <a:gd name="adj2" fmla="val -269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よく作ったね</a:t>
            </a:r>
          </a:p>
        </p:txBody>
      </p:sp>
      <p:pic>
        <p:nvPicPr>
          <p:cNvPr id="3" name="オーディオ 2">
            <a:hlinkClick r:id="" action="ppaction://media"/>
            <a:extLst>
              <a:ext uri="{FF2B5EF4-FFF2-40B4-BE49-F238E27FC236}">
                <a16:creationId xmlns:a16="http://schemas.microsoft.com/office/drawing/2014/main" id="{CB2F9C80-E2DF-9F44-AC6E-54A5CFF192EF}"/>
              </a:ext>
            </a:extLst>
          </p:cNvPr>
          <p:cNvPicPr>
            <a:picLocks noChangeAspect="1"/>
          </p:cNvPicPr>
          <p:nvPr>
            <a:audioFile r:link="rId3"/>
            <p:extLst>
              <p:ext uri="{DAA4B4D4-6D71-4841-9C94-3DE7FCFB9230}">
                <p14:media xmlns:p14="http://schemas.microsoft.com/office/powerpoint/2010/main" r:embed="rId2"/>
              </p:ext>
            </p:extLst>
          </p:nvPr>
        </p:nvPicPr>
        <p:blipFill>
          <a:blip r:embed="rId25"/>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179950389"/>
      </p:ext>
    </p:extLst>
  </p:cSld>
  <p:clrMapOvr>
    <a:masterClrMapping/>
  </p:clrMapOvr>
  <mc:AlternateContent xmlns:mc="http://schemas.openxmlformats.org/markup-compatibility/2006" xmlns:p14="http://schemas.microsoft.com/office/powerpoint/2010/main">
    <mc:Choice Requires="p14">
      <p:transition spd="slow" p14:dur="2000" advTm="19054"/>
    </mc:Choice>
    <mc:Fallback xmlns="">
      <p:transition spd="slow" advTm="190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30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200" fill="hold"/>
                                        <p:tgtEl>
                                          <p:spTgt spid="53"/>
                                        </p:tgtEl>
                                        <p:attrNameLst>
                                          <p:attrName>ppt_x</p:attrName>
                                        </p:attrNameLst>
                                      </p:cBhvr>
                                      <p:tavLst>
                                        <p:tav tm="0">
                                          <p:val>
                                            <p:strVal val="#ppt_x"/>
                                          </p:val>
                                        </p:tav>
                                        <p:tav tm="100000">
                                          <p:val>
                                            <p:strVal val="#ppt_x"/>
                                          </p:val>
                                        </p:tav>
                                      </p:tavLst>
                                    </p:anim>
                                    <p:anim calcmode="lin" valueType="num">
                                      <p:cBhvr additive="base">
                                        <p:cTn id="28" dur="2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3"/>
                </p:tgtEl>
              </p:cMediaNode>
            </p:audio>
          </p:childTnLst>
        </p:cTn>
      </p:par>
    </p:tnLst>
    <p:bldLst>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背景パターン&#10;&#10;自動的に生成された説明">
            <a:extLst>
              <a:ext uri="{FF2B5EF4-FFF2-40B4-BE49-F238E27FC236}">
                <a16:creationId xmlns:a16="http://schemas.microsoft.com/office/drawing/2014/main" id="{F6A877EA-333E-E842-B94F-E6917CD06FF4}"/>
              </a:ext>
            </a:extLst>
          </p:cNvPr>
          <p:cNvPicPr>
            <a:picLocks noChangeAspect="1"/>
          </p:cNvPicPr>
          <p:nvPr/>
        </p:nvPicPr>
        <p:blipFill>
          <a:blip r:embed="rId5"/>
          <a:stretch>
            <a:fillRect/>
          </a:stretch>
        </p:blipFill>
        <p:spPr>
          <a:xfrm>
            <a:off x="6990900" y="0"/>
            <a:ext cx="5172526" cy="5172526"/>
          </a:xfrm>
          <a:prstGeom prst="rect">
            <a:avLst/>
          </a:prstGeom>
        </p:spPr>
      </p:pic>
      <p:pic>
        <p:nvPicPr>
          <p:cNvPr id="9" name="図 8" descr="背景パターン&#10;&#10;自動的に生成された説明">
            <a:extLst>
              <a:ext uri="{FF2B5EF4-FFF2-40B4-BE49-F238E27FC236}">
                <a16:creationId xmlns:a16="http://schemas.microsoft.com/office/drawing/2014/main" id="{55520ABD-AE8A-CA4C-9A03-E90B484C9644}"/>
              </a:ext>
            </a:extLst>
          </p:cNvPr>
          <p:cNvPicPr>
            <a:picLocks noChangeAspect="1"/>
          </p:cNvPicPr>
          <p:nvPr/>
        </p:nvPicPr>
        <p:blipFill>
          <a:blip r:embed="rId5"/>
          <a:stretch>
            <a:fillRect/>
          </a:stretch>
        </p:blipFill>
        <p:spPr>
          <a:xfrm>
            <a:off x="1846948" y="0"/>
            <a:ext cx="5172526" cy="5172526"/>
          </a:xfrm>
          <a:prstGeom prst="rect">
            <a:avLst/>
          </a:prstGeom>
        </p:spPr>
      </p:pic>
      <p:pic>
        <p:nvPicPr>
          <p:cNvPr id="7" name="図 6" descr="ケーキ, テーブル, 座る, 探す が含まれている画像&#10;&#10;自動的に生成された説明">
            <a:extLst>
              <a:ext uri="{FF2B5EF4-FFF2-40B4-BE49-F238E27FC236}">
                <a16:creationId xmlns:a16="http://schemas.microsoft.com/office/drawing/2014/main" id="{3EC40540-D24A-5D4C-A12C-DEEC97B2159F}"/>
              </a:ext>
            </a:extLst>
          </p:cNvPr>
          <p:cNvPicPr>
            <a:picLocks noChangeAspect="1"/>
          </p:cNvPicPr>
          <p:nvPr/>
        </p:nvPicPr>
        <p:blipFill>
          <a:blip r:embed="rId6"/>
          <a:stretch>
            <a:fillRect/>
          </a:stretch>
        </p:blipFill>
        <p:spPr>
          <a:xfrm>
            <a:off x="5426865" y="1188083"/>
            <a:ext cx="3083375" cy="3083375"/>
          </a:xfrm>
          <a:prstGeom prst="rect">
            <a:avLst/>
          </a:prstGeom>
        </p:spPr>
      </p:pic>
      <p:sp>
        <p:nvSpPr>
          <p:cNvPr id="10" name="星 4 9">
            <a:extLst>
              <a:ext uri="{FF2B5EF4-FFF2-40B4-BE49-F238E27FC236}">
                <a16:creationId xmlns:a16="http://schemas.microsoft.com/office/drawing/2014/main" id="{9F482CF2-40DA-5F47-B141-F0539F5820B4}"/>
              </a:ext>
            </a:extLst>
          </p:cNvPr>
          <p:cNvSpPr/>
          <p:nvPr/>
        </p:nvSpPr>
        <p:spPr>
          <a:xfrm>
            <a:off x="8306927" y="2106385"/>
            <a:ext cx="475801" cy="479878"/>
          </a:xfrm>
          <a:prstGeom prst="star4">
            <a:avLst>
              <a:gd name="adj" fmla="val 17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4 10">
            <a:extLst>
              <a:ext uri="{FF2B5EF4-FFF2-40B4-BE49-F238E27FC236}">
                <a16:creationId xmlns:a16="http://schemas.microsoft.com/office/drawing/2014/main" id="{AD0CD936-E435-5D4C-ACA6-4DBC37363AFE}"/>
              </a:ext>
            </a:extLst>
          </p:cNvPr>
          <p:cNvSpPr/>
          <p:nvPr/>
        </p:nvSpPr>
        <p:spPr>
          <a:xfrm>
            <a:off x="8359094" y="1186772"/>
            <a:ext cx="475801" cy="479878"/>
          </a:xfrm>
          <a:prstGeom prst="star4">
            <a:avLst>
              <a:gd name="adj" fmla="val 17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4 11">
            <a:extLst>
              <a:ext uri="{FF2B5EF4-FFF2-40B4-BE49-F238E27FC236}">
                <a16:creationId xmlns:a16="http://schemas.microsoft.com/office/drawing/2014/main" id="{29EFE0B2-2476-954F-B970-029E821138D5}"/>
              </a:ext>
            </a:extLst>
          </p:cNvPr>
          <p:cNvSpPr/>
          <p:nvPr/>
        </p:nvSpPr>
        <p:spPr>
          <a:xfrm>
            <a:off x="5413379" y="2214788"/>
            <a:ext cx="475801" cy="479878"/>
          </a:xfrm>
          <a:prstGeom prst="star4">
            <a:avLst>
              <a:gd name="adj" fmla="val 17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4 12">
            <a:extLst>
              <a:ext uri="{FF2B5EF4-FFF2-40B4-BE49-F238E27FC236}">
                <a16:creationId xmlns:a16="http://schemas.microsoft.com/office/drawing/2014/main" id="{FCB7E352-C020-A04A-B602-DEF125F21D70}"/>
              </a:ext>
            </a:extLst>
          </p:cNvPr>
          <p:cNvSpPr/>
          <p:nvPr/>
        </p:nvSpPr>
        <p:spPr>
          <a:xfrm>
            <a:off x="5413379" y="3550102"/>
            <a:ext cx="475801" cy="479878"/>
          </a:xfrm>
          <a:prstGeom prst="star4">
            <a:avLst>
              <a:gd name="adj" fmla="val 17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4 13">
            <a:extLst>
              <a:ext uri="{FF2B5EF4-FFF2-40B4-BE49-F238E27FC236}">
                <a16:creationId xmlns:a16="http://schemas.microsoft.com/office/drawing/2014/main" id="{4FA668E1-183E-5C4E-BC1E-59AA969C905A}"/>
              </a:ext>
            </a:extLst>
          </p:cNvPr>
          <p:cNvSpPr/>
          <p:nvPr/>
        </p:nvSpPr>
        <p:spPr>
          <a:xfrm>
            <a:off x="8626707" y="3140979"/>
            <a:ext cx="475801" cy="479878"/>
          </a:xfrm>
          <a:prstGeom prst="star4">
            <a:avLst>
              <a:gd name="adj" fmla="val 17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4 14">
            <a:extLst>
              <a:ext uri="{FF2B5EF4-FFF2-40B4-BE49-F238E27FC236}">
                <a16:creationId xmlns:a16="http://schemas.microsoft.com/office/drawing/2014/main" id="{AB805A12-F954-B64D-94FD-204030EB03B4}"/>
              </a:ext>
            </a:extLst>
          </p:cNvPr>
          <p:cNvSpPr/>
          <p:nvPr/>
        </p:nvSpPr>
        <p:spPr>
          <a:xfrm>
            <a:off x="8137523" y="4022498"/>
            <a:ext cx="475801" cy="479878"/>
          </a:xfrm>
          <a:prstGeom prst="star4">
            <a:avLst>
              <a:gd name="adj" fmla="val 17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4 15">
            <a:extLst>
              <a:ext uri="{FF2B5EF4-FFF2-40B4-BE49-F238E27FC236}">
                <a16:creationId xmlns:a16="http://schemas.microsoft.com/office/drawing/2014/main" id="{C234C130-0502-D446-96FD-107F3ADB32F8}"/>
              </a:ext>
            </a:extLst>
          </p:cNvPr>
          <p:cNvSpPr/>
          <p:nvPr/>
        </p:nvSpPr>
        <p:spPr>
          <a:xfrm>
            <a:off x="7460117" y="786721"/>
            <a:ext cx="475801" cy="479878"/>
          </a:xfrm>
          <a:prstGeom prst="star4">
            <a:avLst>
              <a:gd name="adj" fmla="val 17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4 16">
            <a:extLst>
              <a:ext uri="{FF2B5EF4-FFF2-40B4-BE49-F238E27FC236}">
                <a16:creationId xmlns:a16="http://schemas.microsoft.com/office/drawing/2014/main" id="{82293CB0-3093-9745-A5E6-75296828504F}"/>
              </a:ext>
            </a:extLst>
          </p:cNvPr>
          <p:cNvSpPr/>
          <p:nvPr/>
        </p:nvSpPr>
        <p:spPr>
          <a:xfrm>
            <a:off x="6473475" y="306843"/>
            <a:ext cx="475801" cy="479878"/>
          </a:xfrm>
          <a:prstGeom prst="star4">
            <a:avLst>
              <a:gd name="adj" fmla="val 17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4 17">
            <a:extLst>
              <a:ext uri="{FF2B5EF4-FFF2-40B4-BE49-F238E27FC236}">
                <a16:creationId xmlns:a16="http://schemas.microsoft.com/office/drawing/2014/main" id="{861581A0-4B7F-524D-8EF7-5C692DFA2FAA}"/>
              </a:ext>
            </a:extLst>
          </p:cNvPr>
          <p:cNvSpPr/>
          <p:nvPr/>
        </p:nvSpPr>
        <p:spPr>
          <a:xfrm>
            <a:off x="5676902" y="1200606"/>
            <a:ext cx="475801" cy="479878"/>
          </a:xfrm>
          <a:prstGeom prst="star4">
            <a:avLst>
              <a:gd name="adj" fmla="val 170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形吹き出し 21">
            <a:extLst>
              <a:ext uri="{FF2B5EF4-FFF2-40B4-BE49-F238E27FC236}">
                <a16:creationId xmlns:a16="http://schemas.microsoft.com/office/drawing/2014/main" id="{C6B46121-3886-9642-8376-34790BB3DBF8}"/>
              </a:ext>
            </a:extLst>
          </p:cNvPr>
          <p:cNvSpPr/>
          <p:nvPr/>
        </p:nvSpPr>
        <p:spPr>
          <a:xfrm>
            <a:off x="100115" y="425794"/>
            <a:ext cx="2787766" cy="1549623"/>
          </a:xfrm>
          <a:prstGeom prst="wedgeEllipseCallout">
            <a:avLst>
              <a:gd name="adj1" fmla="val 16464"/>
              <a:gd name="adj2" fmla="val 733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a:solidFill>
                  <a:schemeClr val="tx1"/>
                </a:solidFill>
              </a:rPr>
              <a:t>眩しい</a:t>
            </a:r>
          </a:p>
        </p:txBody>
      </p:sp>
      <p:pic>
        <p:nvPicPr>
          <p:cNvPr id="25" name="図 24">
            <a:extLst>
              <a:ext uri="{FF2B5EF4-FFF2-40B4-BE49-F238E27FC236}">
                <a16:creationId xmlns:a16="http://schemas.microsoft.com/office/drawing/2014/main" id="{5DE42497-8A6C-4B48-BA39-6A48425A67C1}"/>
              </a:ext>
            </a:extLst>
          </p:cNvPr>
          <p:cNvPicPr>
            <a:picLocks noChangeAspect="1"/>
          </p:cNvPicPr>
          <p:nvPr/>
        </p:nvPicPr>
        <p:blipFill>
          <a:blip r:embed="rId7"/>
          <a:stretch>
            <a:fillRect/>
          </a:stretch>
        </p:blipFill>
        <p:spPr>
          <a:xfrm>
            <a:off x="406385" y="2260371"/>
            <a:ext cx="4579837" cy="4579837"/>
          </a:xfrm>
          <a:prstGeom prst="rect">
            <a:avLst/>
          </a:prstGeom>
        </p:spPr>
      </p:pic>
      <p:sp>
        <p:nvSpPr>
          <p:cNvPr id="23" name="円形吹き出し 22">
            <a:extLst>
              <a:ext uri="{FF2B5EF4-FFF2-40B4-BE49-F238E27FC236}">
                <a16:creationId xmlns:a16="http://schemas.microsoft.com/office/drawing/2014/main" id="{F866A68B-ED42-274F-A6C8-C7C2DF32C3B4}"/>
              </a:ext>
            </a:extLst>
          </p:cNvPr>
          <p:cNvSpPr/>
          <p:nvPr/>
        </p:nvSpPr>
        <p:spPr>
          <a:xfrm>
            <a:off x="4087263" y="5004483"/>
            <a:ext cx="4679044" cy="1604278"/>
          </a:xfrm>
          <a:prstGeom prst="wedgeEllipseCallout">
            <a:avLst>
              <a:gd name="adj1" fmla="val -53728"/>
              <a:gd name="adj2" fmla="val -474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a:solidFill>
                  <a:schemeClr val="tx1"/>
                </a:solidFill>
              </a:rPr>
              <a:t>風情がない</a:t>
            </a:r>
          </a:p>
        </p:txBody>
      </p:sp>
      <p:pic>
        <p:nvPicPr>
          <p:cNvPr id="3" name="オーディオ 2">
            <a:hlinkClick r:id="" action="ppaction://media"/>
            <a:extLst>
              <a:ext uri="{FF2B5EF4-FFF2-40B4-BE49-F238E27FC236}">
                <a16:creationId xmlns:a16="http://schemas.microsoft.com/office/drawing/2014/main" id="{46319F8D-1A3C-4D4C-8942-09326836654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86626533"/>
      </p:ext>
    </p:extLst>
  </p:cSld>
  <p:clrMapOvr>
    <a:masterClrMapping/>
  </p:clrMapOvr>
  <mc:AlternateContent xmlns:mc="http://schemas.openxmlformats.org/markup-compatibility/2006" xmlns:p14="http://schemas.microsoft.com/office/powerpoint/2010/main">
    <mc:Choice Requires="p14">
      <p:transition spd="slow" p14:dur="2000" advTm="20116"/>
    </mc:Choice>
    <mc:Fallback xmlns="">
      <p:transition spd="slow" advTm="201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建物, 再生, ゲーム, ストリート が含まれている画像&#10;&#10;自動的に生成された説明">
            <a:extLst>
              <a:ext uri="{FF2B5EF4-FFF2-40B4-BE49-F238E27FC236}">
                <a16:creationId xmlns:a16="http://schemas.microsoft.com/office/drawing/2014/main" id="{D6998F27-5EB2-D44F-8218-CC22BCFCC32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3467" y="648340"/>
            <a:ext cx="10905066" cy="557106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テキスト ボックス 5">
            <a:extLst>
              <a:ext uri="{FF2B5EF4-FFF2-40B4-BE49-F238E27FC236}">
                <a16:creationId xmlns:a16="http://schemas.microsoft.com/office/drawing/2014/main" id="{D1986562-154B-EA40-862C-E66338C6C451}"/>
              </a:ext>
            </a:extLst>
          </p:cNvPr>
          <p:cNvSpPr txBox="1"/>
          <p:nvPr/>
        </p:nvSpPr>
        <p:spPr>
          <a:xfrm>
            <a:off x="885840" y="876577"/>
            <a:ext cx="3005951" cy="769441"/>
          </a:xfrm>
          <a:prstGeom prst="rect">
            <a:avLst/>
          </a:prstGeom>
          <a:solidFill>
            <a:schemeClr val="bg1">
              <a:lumMod val="75000"/>
              <a:alpha val="70000"/>
            </a:schemeClr>
          </a:solidFill>
        </p:spPr>
        <p:txBody>
          <a:bodyPr wrap="none" rtlCol="0">
            <a:spAutoFit/>
          </a:bodyPr>
          <a:lstStyle/>
          <a:p>
            <a:r>
              <a:rPr kumimoji="1" lang="ja-JP" altLang="en-US" sz="4400" b="1">
                <a:solidFill>
                  <a:schemeClr val="bg1"/>
                </a:solidFill>
              </a:rPr>
              <a:t>来年度以降</a:t>
            </a:r>
          </a:p>
        </p:txBody>
      </p:sp>
      <p:sp>
        <p:nvSpPr>
          <p:cNvPr id="15" name="テキスト ボックス 14">
            <a:extLst>
              <a:ext uri="{FF2B5EF4-FFF2-40B4-BE49-F238E27FC236}">
                <a16:creationId xmlns:a16="http://schemas.microsoft.com/office/drawing/2014/main" id="{62F1C82B-FB22-5A41-82DD-4455D0D20BFA}"/>
              </a:ext>
            </a:extLst>
          </p:cNvPr>
          <p:cNvSpPr txBox="1"/>
          <p:nvPr/>
        </p:nvSpPr>
        <p:spPr>
          <a:xfrm>
            <a:off x="1670670" y="1796145"/>
            <a:ext cx="6955750" cy="769441"/>
          </a:xfrm>
          <a:prstGeom prst="rect">
            <a:avLst/>
          </a:prstGeom>
          <a:solidFill>
            <a:schemeClr val="bg1">
              <a:lumMod val="75000"/>
              <a:alpha val="70000"/>
            </a:schemeClr>
          </a:solidFill>
        </p:spPr>
        <p:txBody>
          <a:bodyPr wrap="none" rtlCol="0">
            <a:spAutoFit/>
          </a:bodyPr>
          <a:lstStyle/>
          <a:p>
            <a:r>
              <a:rPr kumimoji="1" lang="ja-JP" altLang="en-US" sz="4400" b="1">
                <a:solidFill>
                  <a:schemeClr val="bg1"/>
                </a:solidFill>
              </a:rPr>
              <a:t>継続的に活動していきたい</a:t>
            </a:r>
            <a:endParaRPr kumimoji="1" lang="ja-JP" altLang="en-US" b="1">
              <a:solidFill>
                <a:schemeClr val="bg1"/>
              </a:solidFill>
            </a:endParaRPr>
          </a:p>
        </p:txBody>
      </p:sp>
      <p:pic>
        <p:nvPicPr>
          <p:cNvPr id="2" name="オーディオ 1">
            <a:hlinkClick r:id="" action="ppaction://media"/>
            <a:extLst>
              <a:ext uri="{FF2B5EF4-FFF2-40B4-BE49-F238E27FC236}">
                <a16:creationId xmlns:a16="http://schemas.microsoft.com/office/drawing/2014/main" id="{BC477F0C-BEE0-A245-B0A8-D0DF40EFA5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287490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486"/>
    </mc:Choice>
    <mc:Fallback xmlns="">
      <p:transition spd="slow" advTm="16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6.3"/>
</p:tagLst>
</file>

<file path=ppt/tags/tag2.xml><?xml version="1.0" encoding="utf-8"?>
<p:tagLst xmlns:a="http://schemas.openxmlformats.org/drawingml/2006/main" xmlns:r="http://schemas.openxmlformats.org/officeDocument/2006/relationships" xmlns:p="http://schemas.openxmlformats.org/presentationml/2006/main">
  <p:tag name="TIMING" val="|6.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368</Words>
  <Application>Microsoft Office PowerPoint</Application>
  <PresentationFormat>ワイド画面</PresentationFormat>
  <Paragraphs>37</Paragraphs>
  <Slides>7</Slides>
  <Notes>7</Notes>
  <HiddenSlides>0</HiddenSlides>
  <MMClips>7</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2E21-kure</dc:creator>
  <cp:lastModifiedBy>ﾃｼﾏ ﾀｶﾋｺ</cp:lastModifiedBy>
  <cp:revision>20</cp:revision>
  <dcterms:created xsi:type="dcterms:W3CDTF">2021-03-12T02:14:46Z</dcterms:created>
  <dcterms:modified xsi:type="dcterms:W3CDTF">2021-03-23T12:10:07Z</dcterms:modified>
</cp:coreProperties>
</file>